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/>
    <p:restoredTop sz="94699"/>
  </p:normalViewPr>
  <p:slideViewPr>
    <p:cSldViewPr snapToGrid="0" snapToObjects="1">
      <p:cViewPr varScale="1">
        <p:scale>
          <a:sx n="69" d="100"/>
          <a:sy n="69" d="100"/>
        </p:scale>
        <p:origin x="216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18A0-951A-9A41-8744-3F21A7F9A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6CAC4-8166-C146-ACC9-D971009DC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D5D14-D7E3-7C43-861B-2B25B816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A900-532A-2C49-B942-B12A5500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6C2D-C165-AD4C-8AF0-7E7FC920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317C-D1C1-8142-B49E-94478149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01D73-2C00-9649-9443-0E7E2172B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14859-C1AD-094B-B8B0-00B6B8E1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0F873-FA37-3043-AAC6-D0D10E71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13F96-ABCE-E84B-80E6-D66906DD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68C61-1C77-E24C-98F7-0088E1993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76D54-1394-9F4A-AC34-85EB5E698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F8A10-85A3-E44C-BDFB-7E9C3BAA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4CD32-FECA-3A49-884D-C76DF674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D6505-7C80-5947-BAF4-4AC05D89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2661-21D7-8041-8134-CDC65500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B288-3FEB-0B46-86B2-861CC242B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0DE16-C7DB-B14F-9749-921E4295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6748-77FE-B144-8317-8E1D1D50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99F9E-C0A6-E647-8F67-028F9411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4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32BA-922F-0D49-86A0-019569FC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E7DBB-F4BD-C946-A740-921F8BCB6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EDEE6-990E-4A44-94DB-538E48C2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A88B4-4E8E-DC4D-BEA0-1FE0AC64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529F-B2DC-2245-8ABC-2B5F7CC3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C136-5CFE-784D-9F49-47C3F820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0190-B07A-6B40-A4B2-382BE4784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18E4B-5AF3-494C-9CFE-FFAC22A9E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F4248-1DA4-1B4D-AF53-3717C1EE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507DA-E057-3242-82A7-01DF5D6C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B87FE-7157-9F4C-951F-6512F9C0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5DCC-816C-114B-94A3-1620D1D2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C7E16-DA7E-2448-A898-2F286B78B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31964-76E4-0B44-BE0D-46E397C14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6DE00-800D-FB44-B1AA-01DAEDD1D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533C0-551C-D04E-A34E-8EF13D503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B87DD-7BF4-9548-A4AB-6AB495A0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1A686-E7EC-F94A-85F6-CE8715E6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ED13C-7CBD-3C45-9A4A-C4227BE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F098-7545-C840-8340-3EE80EBB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547EA-9C17-4245-AF8F-54E0F803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14629-0015-A348-9618-B31B9B66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1951A-847A-2349-ABB3-E05496A6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3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C50CF-899B-DF46-8E77-E991444D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59420-0384-BB47-A256-82702D03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87AAD-0C20-DF43-A849-099FAB94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8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757A-99DD-FD40-9091-DCE74AF8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487E-57C7-5E43-8E1C-C1EBD1DB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944AF-EDF2-D84E-8A28-B8B31C03D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E4882-C922-2E43-A128-052DB191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CC4ED-22ED-D34E-8224-D0F80123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669E7-EBF0-5C45-8380-C7096943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5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AF26-4714-4F43-B9E3-D9B4D215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2FD22-791E-2C4B-B9EE-0D4838F8C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D5475-49B1-814E-AB73-AD093D77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C9C44-454E-CA49-AB9B-73E92B55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08D7A-E9D8-264B-B798-2F7D7119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A25D7-2537-A342-8A9D-C937C80E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2F9A5-159C-504B-9945-10D3B9E4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F39BC-7C7C-6448-A218-8400EFC57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B931F-D02E-C147-AA01-17615A227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D7CD-4668-064D-96A5-DB66A010218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0420-A962-0E4D-AE7E-F68A6DF4C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1B40E-54A2-5642-9697-CD0DDFC25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BB43-DC56-F345-8260-F80BCF66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16EDBCD3-07BF-3F43-8E6D-3D3602203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79A0A32-5536-9E47-9377-D1689F1BA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790527-27CC-1849-9634-B57BD60F2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43363CD-4F33-A141-889E-2F3A8C68F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3F7C358-3EE1-F840-9FBB-C2D2970E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0BC9143-40B9-8E4F-AB52-60EC6589C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Mallick</dc:creator>
  <cp:lastModifiedBy>Kira Mallick</cp:lastModifiedBy>
  <cp:revision>3</cp:revision>
  <dcterms:created xsi:type="dcterms:W3CDTF">2020-04-17T18:41:01Z</dcterms:created>
  <dcterms:modified xsi:type="dcterms:W3CDTF">2020-04-20T14:10:03Z</dcterms:modified>
</cp:coreProperties>
</file>