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9"/>
  </p:normalViewPr>
  <p:slideViewPr>
    <p:cSldViewPr snapToGrid="0" snapToObjects="1">
      <p:cViewPr varScale="1">
        <p:scale>
          <a:sx n="73" d="100"/>
          <a:sy n="73" d="100"/>
        </p:scale>
        <p:origin x="67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07A68-E093-B24D-A2ED-BFAF3245B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9A8E3A-E7BC-BE4B-B259-60BB1E9A8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8AB1CD-9D63-844B-97BF-464B2517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7624-7ED4-B54D-8922-64B0E5BD348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9D37FA-4D12-7D40-A147-D802B2A1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1E5A2B-4D5C-8842-9742-7174653C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315-040D-0F4F-B0D4-CD19FA05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8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99E36-13C6-B847-9D14-CD85FACB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A9DEE2-CA4C-864C-91A4-BBC1362FC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D556F3-D1B9-7045-97D0-31908BE2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7624-7ED4-B54D-8922-64B0E5BD348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4EC5A0-8AFA-A540-A2EC-91D1B3BA2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A3338B-0DF3-FB45-AE7E-55D9EE0A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315-040D-0F4F-B0D4-CD19FA05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654F4B-736B-CC45-B60A-1F55810E5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757ACB-0AF9-EB41-9677-85437A924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3EBA80-3201-274D-A591-66206B1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7624-7ED4-B54D-8922-64B0E5BD348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14C1C-6959-CB46-883B-EF09F6A6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BC1EBE-53A9-EE45-99B1-43ED1186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315-040D-0F4F-B0D4-CD19FA05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FCEB2-2033-BF42-AFA6-07C38B61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8970B8-9FD3-7142-A43A-136775B83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550B73-123F-BA40-A516-7ADE933D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7624-7ED4-B54D-8922-64B0E5BD348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96A805-6CE3-C44C-AD00-295538CE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FF09CF-74BF-E74A-8316-AC01B79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315-040D-0F4F-B0D4-CD19FA05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9EEFF-4E4C-FD40-8F7C-22EC12DF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B41091-4D2A-844B-ADB6-7E55CA88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B28068-2F89-244A-8D71-FD3DF86B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7624-7ED4-B54D-8922-64B0E5BD348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25A690-DAF2-0E4E-A41A-4B05E9BB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B7002-0D81-0E4D-871A-8C2B09CD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315-040D-0F4F-B0D4-CD19FA05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C330A-9961-2C40-B155-EF038E09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213010-D997-234D-A844-AC6121D7B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AFD82D-6F85-4848-AEE6-FC3C8B567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0A1796-88E3-144E-B2B2-D8F840A9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7624-7ED4-B54D-8922-64B0E5BD348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86EC01-1233-F44E-9BF5-AD033580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F1017C-31F9-A640-A779-CD627BA6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315-040D-0F4F-B0D4-CD19FA05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7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F64AB-877E-0C4B-852F-0528B7CE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666229-2BC9-DD4B-B692-563F755E8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790568-F426-E140-983E-AE6FCD488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517F92-00ED-CC4F-A78A-9331D5124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F2BCF3-5D0B-EF45-BD9D-EF667CB5A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B32394-D30C-1848-9123-48DBE05C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7624-7ED4-B54D-8922-64B0E5BD348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625631D-8B30-9843-A869-E8A81E00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5DBAE17-4ED7-E944-9440-C606855E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315-040D-0F4F-B0D4-CD19FA05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08433-0ACF-E441-B865-99D98A71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56FFA5-04F1-CF4B-85D1-520C254B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7624-7ED4-B54D-8922-64B0E5BD348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EA2619-F8D4-A540-A19D-D96B7D1A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D148DE-96A2-5245-8699-30F8BBC2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315-040D-0F4F-B0D4-CD19FA05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9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6244B4-7F86-0B41-8169-F78BC0F5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7624-7ED4-B54D-8922-64B0E5BD348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6B5126-9252-5C42-9E9F-E3BD306B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AF5695-B00B-8544-B010-2BB3E906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315-040D-0F4F-B0D4-CD19FA05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E37A7-4375-3943-B5C4-9B222829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65708F-BDA5-3747-87E5-7ABF5FDB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9603B8-50F2-6443-8C27-F984915CF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DF53A4-1B85-0A46-B088-D3E6BC11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7624-7ED4-B54D-8922-64B0E5BD348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C9DC4-563F-4248-BE01-9ECE530C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F7A55A-0560-EA4B-9133-31EECDCC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315-040D-0F4F-B0D4-CD19FA05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3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BCE8E2-4547-CA48-AE6A-DE9F5B0C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DFC098-4D31-6043-A2CF-1322A4FA3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12C9E3-2EE4-7349-BF15-BDBB2F982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3C8E0F-1B8F-6A48-AFC2-3AE85643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7624-7ED4-B54D-8922-64B0E5BD348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CB246D-C5A0-7B44-A023-F52F7084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596B1C-4416-D04F-A169-AB4D43C5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315-040D-0F4F-B0D4-CD19FA05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3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EA7B68-E77B-2848-BB70-1380676B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45533D-E9B8-2F41-85C7-34361F642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C6943E-DBD7-1A44-B836-A85AE2255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17624-7ED4-B54D-8922-64B0E5BD348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8C9A80-13D4-9E4F-B152-BD62511D6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8277DB-8E6B-914C-BC5E-4B0BDC3A7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DB315-040D-0F4F-B0D4-CD19FA05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CD1860-96EA-8240-ADE9-D66B2C06C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82ABBC0-F269-9D41-822C-E8FDC17B03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D9DD36-349A-654F-9ACF-03D12D6E2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FE06653-5172-4F44-B6B9-A6AC19A933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F78E44-C8EA-084B-80D1-6B21C8EAB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74514BF-75DF-5A4C-AF76-D8598890C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05EE05-E2D0-5F49-816F-2DA9E89EE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22A759A-1510-B14B-84C0-D24F3342B1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FE5B70-FEEE-E645-AA8A-E56A35C3D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2751A26-FB60-004B-8482-9E4BFF036C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0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Widescreen</PresentationFormat>
  <Paragraphs>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Mallick</dc:creator>
  <cp:lastModifiedBy>Lisa Falk</cp:lastModifiedBy>
  <cp:revision>5</cp:revision>
  <dcterms:created xsi:type="dcterms:W3CDTF">2020-04-24T17:15:17Z</dcterms:created>
  <dcterms:modified xsi:type="dcterms:W3CDTF">2020-04-24T20:52:14Z</dcterms:modified>
</cp:coreProperties>
</file>