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hyperlink" Target="https://www.calculator.net/bmi-calculator.html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741C-B1D3-4ACA-86F8-A03BD90EC1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Health </a:t>
            </a:r>
            <a:br>
              <a:rPr lang="en-US" sz="6000" dirty="0"/>
            </a:br>
            <a:r>
              <a:rPr lang="en-US" sz="6000" dirty="0"/>
              <a:t>Exercise and Fitness</a:t>
            </a:r>
            <a:br>
              <a:rPr lang="en-US" sz="6000" dirty="0"/>
            </a:br>
            <a:r>
              <a:rPr lang="en-US" sz="4400" dirty="0"/>
              <a:t>Week 2 Lesson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EEE35-144E-4565-8B80-D48D70A872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b="1" dirty="0"/>
              <a:t>For Classrooms</a:t>
            </a:r>
          </a:p>
          <a:p>
            <a:pPr algn="ctr"/>
            <a:r>
              <a:rPr lang="en-US" b="1" dirty="0"/>
              <a:t> 226, 227, 228, 229, 230, 231, and 311</a:t>
            </a:r>
          </a:p>
          <a:p>
            <a:pPr algn="ctr"/>
            <a:r>
              <a:rPr lang="en-US" sz="1600" b="1" dirty="0"/>
              <a:t>Standards 10.1.3, 10.1.6, 10.2.3, 10.2.6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3EBFAF-9519-40AF-8744-51281C9BF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5565" y="5761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800"/>
    </mc:Choice>
    <mc:Fallback xmlns="">
      <p:transition spd="slow" advClick="0" advTm="19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BCA94E-38A7-41F9-9D06-FD94809B988E}"/>
              </a:ext>
            </a:extLst>
          </p:cNvPr>
          <p:cNvSpPr txBox="1"/>
          <p:nvPr/>
        </p:nvSpPr>
        <p:spPr>
          <a:xfrm>
            <a:off x="1881809" y="344557"/>
            <a:ext cx="781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Vocabulary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3F4B9-2B8F-439D-9F22-2D5395EC85E0}"/>
              </a:ext>
            </a:extLst>
          </p:cNvPr>
          <p:cNvSpPr txBox="1"/>
          <p:nvPr/>
        </p:nvSpPr>
        <p:spPr>
          <a:xfrm>
            <a:off x="1881809" y="1404730"/>
            <a:ext cx="816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Fitness</a:t>
            </a:r>
            <a:r>
              <a:rPr lang="en-US" sz="2800" dirty="0"/>
              <a:t> – working out and being healthy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E886C-F0CD-453E-8CB5-8A0357AE9A0C}"/>
              </a:ext>
            </a:extLst>
          </p:cNvPr>
          <p:cNvSpPr txBox="1"/>
          <p:nvPr/>
        </p:nvSpPr>
        <p:spPr>
          <a:xfrm>
            <a:off x="1881809" y="2064794"/>
            <a:ext cx="8163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Exercise</a:t>
            </a:r>
            <a:r>
              <a:rPr lang="en-US" sz="2800" dirty="0"/>
              <a:t> – activities that make you sweat and raise your heart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B1CBF-6AF7-4F4E-BBE7-25B4F0533B83}"/>
              </a:ext>
            </a:extLst>
          </p:cNvPr>
          <p:cNvSpPr txBox="1"/>
          <p:nvPr/>
        </p:nvSpPr>
        <p:spPr>
          <a:xfrm>
            <a:off x="1881806" y="3125832"/>
            <a:ext cx="816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Weight</a:t>
            </a:r>
            <a:r>
              <a:rPr lang="en-US" sz="2800" dirty="0"/>
              <a:t> – how heavy or light something 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5B6A7-641C-4851-95B7-6F76B09EAD24}"/>
              </a:ext>
            </a:extLst>
          </p:cNvPr>
          <p:cNvSpPr txBox="1"/>
          <p:nvPr/>
        </p:nvSpPr>
        <p:spPr>
          <a:xfrm>
            <a:off x="1881806" y="3755118"/>
            <a:ext cx="8163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Calories</a:t>
            </a:r>
            <a:r>
              <a:rPr lang="en-US" sz="2800" dirty="0"/>
              <a:t> – found in food, it can be burned off with exercise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0B155-F058-4AC5-8F27-E3D3468614CA}"/>
              </a:ext>
            </a:extLst>
          </p:cNvPr>
          <p:cNvSpPr txBox="1"/>
          <p:nvPr/>
        </p:nvSpPr>
        <p:spPr>
          <a:xfrm>
            <a:off x="1881805" y="4930051"/>
            <a:ext cx="8163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Diet</a:t>
            </a:r>
            <a:r>
              <a:rPr lang="en-US" sz="2800" dirty="0"/>
              <a:t> – Stopping yourself from eating too much of certain foods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29856C-2B5A-433C-8B85-43646CB20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75234" y="58841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6650"/>
    </mc:Choice>
    <mc:Fallback xmlns="">
      <p:transition spd="slow" advClick="0" advTm="46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CB8C8F-679F-4A0E-B637-9BB42C398C31}"/>
              </a:ext>
            </a:extLst>
          </p:cNvPr>
          <p:cNvSpPr/>
          <p:nvPr/>
        </p:nvSpPr>
        <p:spPr>
          <a:xfrm>
            <a:off x="765738" y="355360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Reading Activity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535C6-A121-44BC-B62A-BF7481952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50" y="1547447"/>
            <a:ext cx="11327157" cy="299641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35DFE4-3D53-4A5C-A4C2-A56E9329E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2800" y="5840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120"/>
    </mc:Choice>
    <mc:Fallback xmlns="">
      <p:transition spd="slow" advClick="0" advTm="43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DB519-5288-4D88-95EF-540FADC20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19" y="1505243"/>
            <a:ext cx="11388644" cy="37701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33EB32-09A3-449A-AD94-F32DAC70C5ED}"/>
              </a:ext>
            </a:extLst>
          </p:cNvPr>
          <p:cNvSpPr/>
          <p:nvPr/>
        </p:nvSpPr>
        <p:spPr>
          <a:xfrm>
            <a:off x="3226624" y="5818722"/>
            <a:ext cx="5505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https://www.calculator.net/bmi-calculator.html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147231-B3E1-4EE4-AB82-3D101C39C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0035" y="5883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6500"/>
    </mc:Choice>
    <mc:Fallback xmlns="">
      <p:transition spd="slow" advClick="0" advTm="5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E042E4-0571-4B00-8A4D-2E2F51D25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42" y="1350498"/>
            <a:ext cx="11537201" cy="416403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A71CBE-5744-4432-9E16-5D96179F6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6295" y="5827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440"/>
    </mc:Choice>
    <mc:Fallback xmlns="">
      <p:transition spd="slow" advClick="0" advTm="75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781571-6706-47B7-9C32-4AC69C949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10" y="2341501"/>
            <a:ext cx="2306815" cy="2174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C71014-CD8E-4904-B9F0-404F60C92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025" y="1929032"/>
            <a:ext cx="7719629" cy="334635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E33FC2-5D03-406C-9C52-F92D91DCE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43141" y="5960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2220"/>
    </mc:Choice>
    <mc:Fallback xmlns="">
      <p:transition spd="slow" advClick="0" advTm="52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EDC51-F71A-46C2-9BEE-AAA53C3EE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837" y="159026"/>
            <a:ext cx="5495889" cy="654657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2AF34C-31B7-449E-82F8-F4C4EDB34C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4348" y="6095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550"/>
    </mc:Choice>
    <mc:Fallback xmlns="">
      <p:transition spd="slow" advClick="0" advTm="40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22613-A986-43F5-AE3B-43AA63786426}"/>
              </a:ext>
            </a:extLst>
          </p:cNvPr>
          <p:cNvSpPr txBox="1"/>
          <p:nvPr/>
        </p:nvSpPr>
        <p:spPr>
          <a:xfrm>
            <a:off x="397565" y="26504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 Read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B14D51-71B2-43BF-AE3E-A82001D34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" y="938429"/>
            <a:ext cx="11354321" cy="49811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0E9558-6B14-4D72-B650-BBF56D9C87C4}"/>
              </a:ext>
            </a:extLst>
          </p:cNvPr>
          <p:cNvSpPr txBox="1"/>
          <p:nvPr/>
        </p:nvSpPr>
        <p:spPr>
          <a:xfrm>
            <a:off x="4055165" y="1908313"/>
            <a:ext cx="17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calories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655873-30C6-4204-95AB-6FE20694CD1A}"/>
              </a:ext>
            </a:extLst>
          </p:cNvPr>
          <p:cNvSpPr txBox="1"/>
          <p:nvPr/>
        </p:nvSpPr>
        <p:spPr>
          <a:xfrm>
            <a:off x="8209721" y="1908313"/>
            <a:ext cx="17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diet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4B8035-F2FF-49DC-8AC2-EAFC909B5F7A}"/>
              </a:ext>
            </a:extLst>
          </p:cNvPr>
          <p:cNvSpPr txBox="1"/>
          <p:nvPr/>
        </p:nvSpPr>
        <p:spPr>
          <a:xfrm>
            <a:off x="576775" y="2935356"/>
            <a:ext cx="17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goal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6D99A6-635B-4D70-9838-F2301F4B3CC0}"/>
              </a:ext>
            </a:extLst>
          </p:cNvPr>
          <p:cNvSpPr txBox="1"/>
          <p:nvPr/>
        </p:nvSpPr>
        <p:spPr>
          <a:xfrm>
            <a:off x="9783774" y="2935356"/>
            <a:ext cx="17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exercising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A03C3-535E-4406-9624-177203706CF9}"/>
              </a:ext>
            </a:extLst>
          </p:cNvPr>
          <p:cNvSpPr txBox="1"/>
          <p:nvPr/>
        </p:nvSpPr>
        <p:spPr>
          <a:xfrm>
            <a:off x="2140225" y="4058131"/>
            <a:ext cx="17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burn off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61F625-57E0-4DA4-89EC-B1D50C79E505}"/>
              </a:ext>
            </a:extLst>
          </p:cNvPr>
          <p:cNvSpPr txBox="1"/>
          <p:nvPr/>
        </p:nvSpPr>
        <p:spPr>
          <a:xfrm>
            <a:off x="7487480" y="4058131"/>
            <a:ext cx="17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lose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F08249-2AC1-47EA-9ADE-32E23D2FBEFA}"/>
              </a:ext>
            </a:extLst>
          </p:cNvPr>
          <p:cNvSpPr txBox="1"/>
          <p:nvPr/>
        </p:nvSpPr>
        <p:spPr>
          <a:xfrm>
            <a:off x="440114" y="5116949"/>
            <a:ext cx="17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limits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BA89F3-9E98-4B9D-AF62-F4D6C310E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3705" y="59676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4430"/>
    </mc:Choice>
    <mc:Fallback xmlns="">
      <p:transition spd="slow" advClick="0" advTm="104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23287E-A83F-4CC5-88F4-65AEA6085B77}"/>
              </a:ext>
            </a:extLst>
          </p:cNvPr>
          <p:cNvSpPr/>
          <p:nvPr/>
        </p:nvSpPr>
        <p:spPr>
          <a:xfrm>
            <a:off x="3167270" y="26441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Thank You, 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Enjoy your Day!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B4A43C-1199-4480-AB65-E13FAB627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86053" y="5907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20"/>
    </mc:Choice>
    <mc:Fallback xmlns="">
      <p:transition spd="slow" advClick="0" advTm="6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2468</TotalTime>
  <Words>110</Words>
  <Application>Microsoft Office PowerPoint</Application>
  <PresentationFormat>Widescreen</PresentationFormat>
  <Paragraphs>22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Health  Exercise and Fitness Week 2 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 Exercise and Fitness Week 2 Lesson 2</dc:title>
  <dc:creator>Timothy Moon</dc:creator>
  <cp:lastModifiedBy>Timothy Moon</cp:lastModifiedBy>
  <cp:revision>14</cp:revision>
  <dcterms:created xsi:type="dcterms:W3CDTF">2020-04-16T19:04:55Z</dcterms:created>
  <dcterms:modified xsi:type="dcterms:W3CDTF">2020-04-20T19:53:27Z</dcterms:modified>
</cp:coreProperties>
</file>