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5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EMOTIONAL identification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73593" y="397510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many of you participate in Morning Meeting at school?</a:t>
            </a:r>
          </a:p>
          <a:p>
            <a:pPr marL="0" indent="0">
              <a:buNone/>
            </a:pPr>
            <a:r>
              <a:rPr lang="en-US" dirty="0" smtClean="0"/>
              <a:t>Who remembers what the first question is?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ARE YOU FEELING?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75539" y="420662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2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cdn.shopify.com/s/files/1/1342/3043/products/15300C22908_1800x1800.jpg?v=147932685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695" y="1138688"/>
            <a:ext cx="5738768" cy="511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d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3200" y="339379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0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5902" y="2209336"/>
            <a:ext cx="8707297" cy="180098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It’s OK to feel any of these feelings at anytime! </a:t>
            </a:r>
          </a:p>
          <a:p>
            <a:r>
              <a:rPr lang="en-US" dirty="0" smtClean="0"/>
              <a:t>Remember that it is important to use your words when you have strong feelings</a:t>
            </a:r>
          </a:p>
          <a:p>
            <a:r>
              <a:rPr lang="en-US" dirty="0" smtClean="0"/>
              <a:t>Do morning meeting with some members of your family!  It is important to know how others are feeling too!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Stay Safe by FRNCHQUART Studio on Dribb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677" y="4162257"/>
            <a:ext cx="3433613" cy="257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d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97502" y="477759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2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37</TotalTime>
  <Words>72</Words>
  <Application>Microsoft Office PowerPoint</Application>
  <PresentationFormat>Widescreen</PresentationFormat>
  <Paragraphs>9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Vapor Trail</vt:lpstr>
      <vt:lpstr>EMOTIONAL identification</vt:lpstr>
      <vt:lpstr>PowerPoint Presentation</vt:lpstr>
      <vt:lpstr>PowerPoint Presentation</vt:lpstr>
      <vt:lpstr>PowerPoint Presentation</vt:lpstr>
    </vt:vector>
  </TitlesOfParts>
  <Company>Friendship Academy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EMOTIONAL identification</dc:title>
  <dc:creator>Hundley, Julie A.</dc:creator>
  <cp:lastModifiedBy>Hundley, Julie A.</cp:lastModifiedBy>
  <cp:revision>4</cp:revision>
  <dcterms:created xsi:type="dcterms:W3CDTF">2020-04-20T12:55:45Z</dcterms:created>
  <dcterms:modified xsi:type="dcterms:W3CDTF">2020-04-20T13:33:30Z</dcterms:modified>
</cp:coreProperties>
</file>