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705" r:id="rId5"/>
  </p:sldMasterIdLst>
  <p:notesMasterIdLst>
    <p:notesMasterId r:id="rId34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7" r:id="rId31"/>
    <p:sldId id="291" r:id="rId32"/>
    <p:sldId id="292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81" d="100"/>
          <a:sy n="81" d="100"/>
        </p:scale>
        <p:origin x="15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89C24327-32E6-49F9-B80F-05B0F692E76A}" type="datetimeFigureOut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A1EB6DB-3486-4666-8601-FD674D13F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EB6DB-3486-4666-8601-FD674D13F8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0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EB6DB-3486-4666-8601-FD674D13F8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7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736725"/>
            <a:ext cx="7772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64DD5CA-C2AC-43AF-BA69-D73951B22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5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32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E936-0AF7-4C35-9666-8600B03EC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FA25-DB88-43FD-AE56-733E031F4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9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30AC-6483-452F-BA9B-A2A28A77B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24B1-3A99-4B93-8BFB-0696D6E7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C5AE-F6A0-4AB3-9217-3CE787FF5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1C8E-7E1F-40AE-A179-FF763AC28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723C-6344-477B-BDAC-FA9A82E35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3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C4D7-1660-4251-B308-B79B947A8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38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8907-6DC6-46B2-8D3F-CABA2B92D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3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6D24-726B-4BAD-9D9C-ACBB34169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4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2C72-D1AB-44C0-8EF7-6A4F3A9B9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6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5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96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6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98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5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9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9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8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iRespond Question Master</a:t>
            </a:r>
          </a:p>
        </p:txBody>
      </p:sp>
      <p:sp>
        <p:nvSpPr>
          <p:cNvPr id="79889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Response A</a:t>
            </a:r>
          </a:p>
        </p:txBody>
      </p:sp>
      <p:sp>
        <p:nvSpPr>
          <p:cNvPr id="79890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Response B</a:t>
            </a:r>
          </a:p>
        </p:txBody>
      </p:sp>
      <p:sp>
        <p:nvSpPr>
          <p:cNvPr id="79891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Response C</a:t>
            </a:r>
          </a:p>
        </p:txBody>
      </p:sp>
      <p:sp>
        <p:nvSpPr>
          <p:cNvPr id="79892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Response D</a:t>
            </a:r>
          </a:p>
        </p:txBody>
      </p:sp>
      <p:sp>
        <p:nvSpPr>
          <p:cNvPr id="79893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Response E</a:t>
            </a:r>
          </a:p>
        </p:txBody>
      </p:sp>
      <p:sp>
        <p:nvSpPr>
          <p:cNvPr id="1033" name="Percent"/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034" name="Timer"/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00:30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©Raki’s Rad Resources  www.rakisradresources.com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B97D89-6499-4C89-AE40-08FFD57A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41" r:id="rId3"/>
    <p:sldLayoutId id="2147483735" r:id="rId4"/>
    <p:sldLayoutId id="2147483736" r:id="rId5"/>
    <p:sldLayoutId id="2147483737" r:id="rId6"/>
    <p:sldLayoutId id="2147483742" r:id="rId7"/>
    <p:sldLayoutId id="2147483743" r:id="rId8"/>
    <p:sldLayoutId id="2147483744" r:id="rId9"/>
    <p:sldLayoutId id="2147483738" r:id="rId10"/>
    <p:sldLayoutId id="214748374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i197.photobucket.com/albums/aa73/alexonfyre/ShiftKey.jpg&amp;imgrefurl=http://forum.notebookreview.com/showthread.php?t=141567&amp;usg=__CTQVJHX4s-KbgJsL29ny0HBYGOs=&amp;h=768&amp;w=1024&amp;sz=685&amp;hl=en&amp;start=1&amp;um=1&amp;tbnid=_AkcBr49zNGT4M:&amp;tbnh=113&amp;tbnw=150&amp;prev=/images?q=shift+key&amp;hl=en&amp;rlz=1T4HPIC_enUS327US327&amp;um=1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-533400"/>
            <a:ext cx="8229600" cy="358140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tx1"/>
                </a:solidFill>
              </a:rPr>
              <a:t>Computer </a:t>
            </a:r>
            <a:br>
              <a:rPr lang="en-US" sz="10000" dirty="0">
                <a:solidFill>
                  <a:schemeClr val="tx1"/>
                </a:solidFill>
              </a:rPr>
            </a:br>
            <a:r>
              <a:rPr lang="en-US" sz="10000" dirty="0">
                <a:solidFill>
                  <a:schemeClr val="tx1"/>
                </a:solidFill>
              </a:rPr>
              <a:t>Pre-Test</a:t>
            </a:r>
          </a:p>
        </p:txBody>
      </p:sp>
      <p:pic>
        <p:nvPicPr>
          <p:cNvPr id="10245" name="Picture 5" descr="C:\Users\HeidiRaki\AppData\Local\Microsoft\Windows\Temporary Internet Files\Content.IE5\TAEXYBKO\MC9004413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70262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54306" y="2895600"/>
            <a:ext cx="8686800" cy="1752600"/>
          </a:xfrm>
        </p:spPr>
        <p:txBody>
          <a:bodyPr>
            <a:normAutofit/>
          </a:bodyPr>
          <a:lstStyle/>
          <a:p>
            <a:pPr algn="r"/>
            <a:r>
              <a:rPr lang="en-US" sz="3500" dirty="0">
                <a:solidFill>
                  <a:schemeClr val="tx1"/>
                </a:solidFill>
              </a:rPr>
              <a:t>What do you know about computers?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pacebar_cle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80332"/>
            <a:ext cx="27432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AutoShape 6"/>
          <p:cNvCxnSpPr>
            <a:cxnSpLocks noChangeShapeType="1"/>
          </p:cNvCxnSpPr>
          <p:nvPr/>
        </p:nvCxnSpPr>
        <p:spPr bwMode="auto">
          <a:xfrm flipH="1" flipV="1">
            <a:off x="6946747" y="4651127"/>
            <a:ext cx="1676400" cy="1273175"/>
          </a:xfrm>
          <a:prstGeom prst="straightConnector1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0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19462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56330" name="QuestionShape"/>
          <p:cNvSpPr>
            <a:spLocks noChangeArrowheads="1"/>
          </p:cNvSpPr>
          <p:nvPr/>
        </p:nvSpPr>
        <p:spPr bwMode="auto">
          <a:xfrm>
            <a:off x="127000" y="1905000"/>
            <a:ext cx="8890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#9 This key is used to: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31" name="AShape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Go to the next line</a:t>
            </a:r>
          </a:p>
        </p:txBody>
      </p:sp>
      <p:sp>
        <p:nvSpPr>
          <p:cNvPr id="56332" name="BShape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Make the letters capitals</a:t>
            </a:r>
          </a:p>
        </p:txBody>
      </p:sp>
      <p:sp>
        <p:nvSpPr>
          <p:cNvPr id="56333" name="CShape" descr="!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Make a space between words</a:t>
            </a:r>
          </a:p>
        </p:txBody>
      </p:sp>
      <p:sp>
        <p:nvSpPr>
          <p:cNvPr id="56334" name="DShape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Erase what you have typed</a:t>
            </a:r>
          </a:p>
        </p:txBody>
      </p:sp>
      <p:sp>
        <p:nvSpPr>
          <p:cNvPr id="56335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19469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0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1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72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keyboard-key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22700"/>
            <a:ext cx="25908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3" name="AutoShape 6"/>
          <p:cNvCxnSpPr>
            <a:cxnSpLocks noChangeShapeType="1"/>
          </p:cNvCxnSpPr>
          <p:nvPr/>
        </p:nvCxnSpPr>
        <p:spPr bwMode="auto">
          <a:xfrm flipH="1">
            <a:off x="6781800" y="3429000"/>
            <a:ext cx="2057400" cy="160046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4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20486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57354" name="QuestionShape"/>
          <p:cNvSpPr>
            <a:spLocks noChangeArrowheads="1"/>
          </p:cNvSpPr>
          <p:nvPr/>
        </p:nvSpPr>
        <p:spPr bwMode="auto">
          <a:xfrm>
            <a:off x="127000" y="1828800"/>
            <a:ext cx="88900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#10 This key is used to: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5" name="AShape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Go to the next line</a:t>
            </a:r>
          </a:p>
        </p:txBody>
      </p:sp>
      <p:sp>
        <p:nvSpPr>
          <p:cNvPr id="57356" name="BShape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Make the letters capitals</a:t>
            </a:r>
          </a:p>
        </p:txBody>
      </p:sp>
      <p:sp>
        <p:nvSpPr>
          <p:cNvPr id="57357" name="CShape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Make a space between words</a:t>
            </a:r>
          </a:p>
        </p:txBody>
      </p:sp>
      <p:sp>
        <p:nvSpPr>
          <p:cNvPr id="57358" name="DShape" descr="!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Erase what you have typed</a:t>
            </a:r>
          </a:p>
        </p:txBody>
      </p:sp>
      <p:sp>
        <p:nvSpPr>
          <p:cNvPr id="57359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20493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4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5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0496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22532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59399" name="QuestionShape"/>
          <p:cNvSpPr>
            <a:spLocks noChangeArrowheads="1"/>
          </p:cNvSpPr>
          <p:nvPr/>
        </p:nvSpPr>
        <p:spPr bwMode="auto">
          <a:xfrm>
            <a:off x="159133" y="1926345"/>
            <a:ext cx="8890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#11 	When I am on the internet, what information should I share?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0" name="AShape"/>
          <p:cNvSpPr>
            <a:spLocks noChangeArrowheads="1"/>
          </p:cNvSpPr>
          <p:nvPr/>
        </p:nvSpPr>
        <p:spPr bwMode="auto">
          <a:xfrm>
            <a:off x="133427" y="3617128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My address and phone number</a:t>
            </a:r>
          </a:p>
        </p:txBody>
      </p:sp>
      <p:sp>
        <p:nvSpPr>
          <p:cNvPr id="59401" name="BShape" descr="!"/>
          <p:cNvSpPr>
            <a:spLocks noChangeArrowheads="1"/>
          </p:cNvSpPr>
          <p:nvPr/>
        </p:nvSpPr>
        <p:spPr bwMode="auto">
          <a:xfrm>
            <a:off x="159133" y="4317541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My first name</a:t>
            </a:r>
          </a:p>
        </p:txBody>
      </p:sp>
      <p:sp>
        <p:nvSpPr>
          <p:cNvPr id="59402" name="CShape"/>
          <p:cNvSpPr>
            <a:spLocks noChangeArrowheads="1"/>
          </p:cNvSpPr>
          <p:nvPr/>
        </p:nvSpPr>
        <p:spPr bwMode="auto">
          <a:xfrm>
            <a:off x="127000" y="5089104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The name of my school</a:t>
            </a:r>
          </a:p>
        </p:txBody>
      </p:sp>
      <p:sp>
        <p:nvSpPr>
          <p:cNvPr id="59403" name="DShape"/>
          <p:cNvSpPr>
            <a:spLocks noChangeArrowheads="1"/>
          </p:cNvSpPr>
          <p:nvPr/>
        </p:nvSpPr>
        <p:spPr bwMode="auto">
          <a:xfrm>
            <a:off x="127000" y="5801987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D.) My full name</a:t>
            </a:r>
          </a:p>
        </p:txBody>
      </p:sp>
      <p:sp>
        <p:nvSpPr>
          <p:cNvPr id="59404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22539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0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1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2542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3943427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23556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60423" name="QuestionShape"/>
          <p:cNvSpPr>
            <a:spLocks noChangeArrowheads="1"/>
          </p:cNvSpPr>
          <p:nvPr/>
        </p:nvSpPr>
        <p:spPr bwMode="auto">
          <a:xfrm>
            <a:off x="127000" y="1693078"/>
            <a:ext cx="88900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#12 	If someone I am talking to on the computer is mean to me, what should I do? </a:t>
            </a:r>
          </a:p>
        </p:txBody>
      </p:sp>
      <p:sp>
        <p:nvSpPr>
          <p:cNvPr id="60424" name="AShape"/>
          <p:cNvSpPr>
            <a:spLocks noChangeArrowheads="1"/>
          </p:cNvSpPr>
          <p:nvPr/>
        </p:nvSpPr>
        <p:spPr bwMode="auto">
          <a:xfrm>
            <a:off x="274198" y="3840373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Be mean to them back</a:t>
            </a:r>
          </a:p>
        </p:txBody>
      </p:sp>
      <p:sp>
        <p:nvSpPr>
          <p:cNvPr id="60425" name="BShape"/>
          <p:cNvSpPr>
            <a:spLocks noChangeArrowheads="1"/>
          </p:cNvSpPr>
          <p:nvPr/>
        </p:nvSpPr>
        <p:spPr bwMode="auto">
          <a:xfrm>
            <a:off x="274198" y="450804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Get off the computer and never tell anyone</a:t>
            </a:r>
          </a:p>
        </p:txBody>
      </p:sp>
      <p:sp>
        <p:nvSpPr>
          <p:cNvPr id="60426" name="CShape"/>
          <p:cNvSpPr>
            <a:spLocks noChangeArrowheads="1"/>
          </p:cNvSpPr>
          <p:nvPr/>
        </p:nvSpPr>
        <p:spPr bwMode="auto">
          <a:xfrm>
            <a:off x="254000" y="521924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Tell my friend to talk to them</a:t>
            </a:r>
          </a:p>
        </p:txBody>
      </p:sp>
      <p:sp>
        <p:nvSpPr>
          <p:cNvPr id="60427" name="DShape" descr="!"/>
          <p:cNvSpPr>
            <a:spLocks noChangeArrowheads="1"/>
          </p:cNvSpPr>
          <p:nvPr/>
        </p:nvSpPr>
        <p:spPr bwMode="auto">
          <a:xfrm>
            <a:off x="252164" y="586082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D.) Get off the computer and tell an adult</a:t>
            </a:r>
          </a:p>
        </p:txBody>
      </p:sp>
      <p:sp>
        <p:nvSpPr>
          <p:cNvPr id="60428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23563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4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5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3566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25604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62471" name="QuestionShape"/>
          <p:cNvSpPr>
            <a:spLocks noChangeArrowheads="1"/>
          </p:cNvSpPr>
          <p:nvPr/>
        </p:nvSpPr>
        <p:spPr bwMode="auto">
          <a:xfrm>
            <a:off x="159133" y="1676400"/>
            <a:ext cx="8890000" cy="225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#13 	If I want to add more text to a document I already started typing, which direction do I use?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72" name="AShape" descr="!"/>
          <p:cNvSpPr>
            <a:spLocks noChangeArrowheads="1"/>
          </p:cNvSpPr>
          <p:nvPr/>
        </p:nvSpPr>
        <p:spPr bwMode="auto">
          <a:xfrm>
            <a:off x="127000" y="386386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Open</a:t>
            </a:r>
          </a:p>
        </p:txBody>
      </p:sp>
      <p:sp>
        <p:nvSpPr>
          <p:cNvPr id="62473" name="BShape"/>
          <p:cNvSpPr>
            <a:spLocks noChangeArrowheads="1"/>
          </p:cNvSpPr>
          <p:nvPr/>
        </p:nvSpPr>
        <p:spPr bwMode="auto">
          <a:xfrm>
            <a:off x="127000" y="458623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Save</a:t>
            </a:r>
          </a:p>
        </p:txBody>
      </p:sp>
      <p:sp>
        <p:nvSpPr>
          <p:cNvPr id="62474" name="CShape"/>
          <p:cNvSpPr>
            <a:spLocks noChangeArrowheads="1"/>
          </p:cNvSpPr>
          <p:nvPr/>
        </p:nvSpPr>
        <p:spPr bwMode="auto">
          <a:xfrm>
            <a:off x="127000" y="53086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Print</a:t>
            </a:r>
          </a:p>
        </p:txBody>
      </p:sp>
      <p:sp>
        <p:nvSpPr>
          <p:cNvPr id="62475" name="DShape"/>
          <p:cNvSpPr>
            <a:spLocks noChangeArrowheads="1"/>
          </p:cNvSpPr>
          <p:nvPr/>
        </p:nvSpPr>
        <p:spPr bwMode="auto">
          <a:xfrm>
            <a:off x="127000" y="60198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D.) New</a:t>
            </a:r>
          </a:p>
        </p:txBody>
      </p:sp>
      <p:sp>
        <p:nvSpPr>
          <p:cNvPr id="62476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25611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2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3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5614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303647"/>
            <a:ext cx="3962400" cy="36218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26628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63495" name="QuestionShape"/>
          <p:cNvSpPr>
            <a:spLocks noChangeArrowheads="1"/>
          </p:cNvSpPr>
          <p:nvPr/>
        </p:nvSpPr>
        <p:spPr bwMode="auto">
          <a:xfrm>
            <a:off x="127000" y="1573026"/>
            <a:ext cx="8890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#14 	If I want to start typing a brand new story, which direction do I use?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6" name="AShape"/>
          <p:cNvSpPr>
            <a:spLocks noChangeArrowheads="1"/>
          </p:cNvSpPr>
          <p:nvPr/>
        </p:nvSpPr>
        <p:spPr bwMode="auto">
          <a:xfrm>
            <a:off x="142607" y="42926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Open</a:t>
            </a:r>
          </a:p>
        </p:txBody>
      </p:sp>
      <p:sp>
        <p:nvSpPr>
          <p:cNvPr id="63497" name="BShape"/>
          <p:cNvSpPr>
            <a:spLocks noChangeArrowheads="1"/>
          </p:cNvSpPr>
          <p:nvPr/>
        </p:nvSpPr>
        <p:spPr bwMode="auto">
          <a:xfrm>
            <a:off x="142607" y="49530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Save</a:t>
            </a:r>
          </a:p>
        </p:txBody>
      </p:sp>
      <p:sp>
        <p:nvSpPr>
          <p:cNvPr id="63498" name="CShape"/>
          <p:cNvSpPr>
            <a:spLocks noChangeArrowheads="1"/>
          </p:cNvSpPr>
          <p:nvPr/>
        </p:nvSpPr>
        <p:spPr bwMode="auto">
          <a:xfrm>
            <a:off x="127000" y="5537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Print</a:t>
            </a:r>
          </a:p>
        </p:txBody>
      </p:sp>
      <p:sp>
        <p:nvSpPr>
          <p:cNvPr id="63499" name="DShape" descr="!"/>
          <p:cNvSpPr>
            <a:spLocks noChangeArrowheads="1"/>
          </p:cNvSpPr>
          <p:nvPr/>
        </p:nvSpPr>
        <p:spPr bwMode="auto">
          <a:xfrm>
            <a:off x="127000" y="60198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D.) New</a:t>
            </a:r>
          </a:p>
        </p:txBody>
      </p:sp>
      <p:sp>
        <p:nvSpPr>
          <p:cNvPr id="63500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26635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6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7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638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76426"/>
            <a:ext cx="2681287" cy="31531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27652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64519" name="QuestionShape"/>
          <p:cNvSpPr>
            <a:spLocks noChangeArrowheads="1"/>
          </p:cNvSpPr>
          <p:nvPr/>
        </p:nvSpPr>
        <p:spPr bwMode="auto">
          <a:xfrm>
            <a:off x="127000" y="1287596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#15 	If I want to make sure nothing changes in my story, which direction do I use?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20" name="AShape"/>
          <p:cNvSpPr>
            <a:spLocks noChangeArrowheads="1"/>
          </p:cNvSpPr>
          <p:nvPr/>
        </p:nvSpPr>
        <p:spPr bwMode="auto">
          <a:xfrm>
            <a:off x="150870" y="4168048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Open</a:t>
            </a:r>
          </a:p>
        </p:txBody>
      </p:sp>
      <p:sp>
        <p:nvSpPr>
          <p:cNvPr id="64521" name="BShape" descr="!"/>
          <p:cNvSpPr>
            <a:spLocks noChangeArrowheads="1"/>
          </p:cNvSpPr>
          <p:nvPr/>
        </p:nvSpPr>
        <p:spPr bwMode="auto">
          <a:xfrm>
            <a:off x="190500" y="4777648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Save</a:t>
            </a:r>
          </a:p>
        </p:txBody>
      </p:sp>
      <p:sp>
        <p:nvSpPr>
          <p:cNvPr id="64522" name="CShape"/>
          <p:cNvSpPr>
            <a:spLocks noChangeArrowheads="1"/>
          </p:cNvSpPr>
          <p:nvPr/>
        </p:nvSpPr>
        <p:spPr bwMode="auto">
          <a:xfrm>
            <a:off x="127000" y="5410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Print</a:t>
            </a:r>
          </a:p>
        </p:txBody>
      </p:sp>
      <p:sp>
        <p:nvSpPr>
          <p:cNvPr id="64523" name="DShape"/>
          <p:cNvSpPr>
            <a:spLocks noChangeArrowheads="1"/>
          </p:cNvSpPr>
          <p:nvPr/>
        </p:nvSpPr>
        <p:spPr bwMode="auto">
          <a:xfrm>
            <a:off x="127000" y="60198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D.) New</a:t>
            </a:r>
          </a:p>
        </p:txBody>
      </p:sp>
      <p:sp>
        <p:nvSpPr>
          <p:cNvPr id="64524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27659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60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61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7662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62400"/>
            <a:ext cx="3276600" cy="24506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28676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65543" name="QuestionShape"/>
          <p:cNvSpPr>
            <a:spLocks noChangeArrowheads="1"/>
          </p:cNvSpPr>
          <p:nvPr/>
        </p:nvSpPr>
        <p:spPr bwMode="auto">
          <a:xfrm>
            <a:off x="196008" y="1036962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#16 	If I want to print out a copy of my story, which direction do I use?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4" name="AShape"/>
          <p:cNvSpPr>
            <a:spLocks noChangeArrowheads="1"/>
          </p:cNvSpPr>
          <p:nvPr/>
        </p:nvSpPr>
        <p:spPr bwMode="auto">
          <a:xfrm>
            <a:off x="165712" y="3894462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Open</a:t>
            </a:r>
          </a:p>
        </p:txBody>
      </p:sp>
      <p:sp>
        <p:nvSpPr>
          <p:cNvPr id="65545" name="BShape"/>
          <p:cNvSpPr>
            <a:spLocks noChangeArrowheads="1"/>
          </p:cNvSpPr>
          <p:nvPr/>
        </p:nvSpPr>
        <p:spPr bwMode="auto">
          <a:xfrm>
            <a:off x="190500" y="4605662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Save</a:t>
            </a:r>
          </a:p>
        </p:txBody>
      </p:sp>
      <p:sp>
        <p:nvSpPr>
          <p:cNvPr id="65546" name="CShape" descr="!"/>
          <p:cNvSpPr>
            <a:spLocks noChangeArrowheads="1"/>
          </p:cNvSpPr>
          <p:nvPr/>
        </p:nvSpPr>
        <p:spPr bwMode="auto">
          <a:xfrm>
            <a:off x="127000" y="5237908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Print</a:t>
            </a:r>
          </a:p>
        </p:txBody>
      </p:sp>
      <p:sp>
        <p:nvSpPr>
          <p:cNvPr id="65547" name="DShape"/>
          <p:cNvSpPr>
            <a:spLocks noChangeArrowheads="1"/>
          </p:cNvSpPr>
          <p:nvPr/>
        </p:nvSpPr>
        <p:spPr bwMode="auto">
          <a:xfrm>
            <a:off x="127000" y="5870154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D.) New</a:t>
            </a:r>
          </a:p>
        </p:txBody>
      </p:sp>
      <p:sp>
        <p:nvSpPr>
          <p:cNvPr id="65548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28683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84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85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8686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15942"/>
            <a:ext cx="3276600" cy="36109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30724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67604" name="QuestionShape"/>
          <p:cNvSpPr>
            <a:spLocks noChangeArrowheads="1"/>
          </p:cNvSpPr>
          <p:nvPr/>
        </p:nvSpPr>
        <p:spPr bwMode="auto">
          <a:xfrm>
            <a:off x="90277" y="1187718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#17 	If I want to find information using the internet, I will use: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05" name="AShape"/>
          <p:cNvSpPr>
            <a:spLocks noChangeArrowheads="1"/>
          </p:cNvSpPr>
          <p:nvPr/>
        </p:nvSpPr>
        <p:spPr bwMode="auto">
          <a:xfrm>
            <a:off x="100376" y="4089936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An encyclopedia</a:t>
            </a:r>
          </a:p>
        </p:txBody>
      </p:sp>
      <p:sp>
        <p:nvSpPr>
          <p:cNvPr id="67606" name="BShape"/>
          <p:cNvSpPr>
            <a:spLocks noChangeArrowheads="1"/>
          </p:cNvSpPr>
          <p:nvPr/>
        </p:nvSpPr>
        <p:spPr bwMode="auto">
          <a:xfrm>
            <a:off x="156378" y="4699268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A book</a:t>
            </a:r>
          </a:p>
        </p:txBody>
      </p:sp>
      <p:sp>
        <p:nvSpPr>
          <p:cNvPr id="67607" name="CShape" descr="!"/>
          <p:cNvSpPr>
            <a:spLocks noChangeArrowheads="1"/>
          </p:cNvSpPr>
          <p:nvPr/>
        </p:nvSpPr>
        <p:spPr bwMode="auto">
          <a:xfrm>
            <a:off x="127000" y="53086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A search engine</a:t>
            </a:r>
          </a:p>
        </p:txBody>
      </p:sp>
      <p:sp>
        <p:nvSpPr>
          <p:cNvPr id="67608" name="DShape"/>
          <p:cNvSpPr>
            <a:spLocks noChangeArrowheads="1"/>
          </p:cNvSpPr>
          <p:nvPr/>
        </p:nvSpPr>
        <p:spPr bwMode="auto">
          <a:xfrm>
            <a:off x="113229" y="60198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D.) A computer game</a:t>
            </a:r>
          </a:p>
        </p:txBody>
      </p:sp>
      <p:sp>
        <p:nvSpPr>
          <p:cNvPr id="67609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30731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2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3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0734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76" y="3284928"/>
            <a:ext cx="3657953" cy="3268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31748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68615" name="QuestionShape"/>
          <p:cNvSpPr>
            <a:spLocks noChangeArrowheads="1"/>
          </p:cNvSpPr>
          <p:nvPr/>
        </p:nvSpPr>
        <p:spPr bwMode="auto">
          <a:xfrm>
            <a:off x="114147" y="1088757"/>
            <a:ext cx="8890000" cy="232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#18 	If I want to move words or pictures from document ONE to document TWO, and NOT have the words on document ONE, which direction do I use?</a:t>
            </a:r>
          </a:p>
          <a:p>
            <a:pPr algn="ctr" eaLnBrk="1" hangingPunct="1">
              <a:defRPr/>
            </a:pPr>
            <a:endParaRPr lang="en-US" sz="35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6" name="AShape"/>
          <p:cNvSpPr>
            <a:spLocks noChangeArrowheads="1"/>
          </p:cNvSpPr>
          <p:nvPr/>
        </p:nvSpPr>
        <p:spPr bwMode="auto">
          <a:xfrm>
            <a:off x="114147" y="457506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Copy and paste</a:t>
            </a:r>
          </a:p>
        </p:txBody>
      </p:sp>
      <p:sp>
        <p:nvSpPr>
          <p:cNvPr id="68617" name="BShape" descr="!"/>
          <p:cNvSpPr>
            <a:spLocks noChangeArrowheads="1"/>
          </p:cNvSpPr>
          <p:nvPr/>
        </p:nvSpPr>
        <p:spPr bwMode="auto">
          <a:xfrm>
            <a:off x="127000" y="52070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Cut and paste</a:t>
            </a:r>
          </a:p>
        </p:txBody>
      </p:sp>
      <p:sp>
        <p:nvSpPr>
          <p:cNvPr id="68618" name="CShape"/>
          <p:cNvSpPr>
            <a:spLocks noChangeArrowheads="1"/>
          </p:cNvSpPr>
          <p:nvPr/>
        </p:nvSpPr>
        <p:spPr bwMode="auto">
          <a:xfrm>
            <a:off x="127000" y="58547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Delete</a:t>
            </a:r>
          </a:p>
        </p:txBody>
      </p:sp>
      <p:sp>
        <p:nvSpPr>
          <p:cNvPr id="68619" name="DShape" hidden="1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</a:t>
            </a:r>
          </a:p>
        </p:txBody>
      </p:sp>
      <p:sp>
        <p:nvSpPr>
          <p:cNvPr id="68620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31755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6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7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1758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32567"/>
            <a:ext cx="5276190" cy="2533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547248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11269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37924" name="QuestionShape"/>
          <p:cNvSpPr>
            <a:spLocks noChangeArrowheads="1"/>
          </p:cNvSpPr>
          <p:nvPr/>
        </p:nvSpPr>
        <p:spPr bwMode="auto">
          <a:xfrm>
            <a:off x="127000" y="1676400"/>
            <a:ext cx="88900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 This is a picture of a: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25" name="AShape" descr="!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Keyboard</a:t>
            </a:r>
          </a:p>
        </p:txBody>
      </p:sp>
      <p:sp>
        <p:nvSpPr>
          <p:cNvPr id="37926" name="BShape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Mouse</a:t>
            </a:r>
          </a:p>
        </p:txBody>
      </p:sp>
      <p:sp>
        <p:nvSpPr>
          <p:cNvPr id="37927" name="CShape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Monitor</a:t>
            </a:r>
          </a:p>
        </p:txBody>
      </p:sp>
      <p:sp>
        <p:nvSpPr>
          <p:cNvPr id="37928" name="DShape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Central Processing Unit</a:t>
            </a:r>
          </a:p>
        </p:txBody>
      </p:sp>
      <p:sp>
        <p:nvSpPr>
          <p:cNvPr id="37929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11276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7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8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1279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32772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69639" name="QuestionShape"/>
          <p:cNvSpPr>
            <a:spLocks noChangeArrowheads="1"/>
          </p:cNvSpPr>
          <p:nvPr/>
        </p:nvSpPr>
        <p:spPr bwMode="auto">
          <a:xfrm>
            <a:off x="149952" y="1409700"/>
            <a:ext cx="8890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5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35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35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#19 	If I want to move words or pictures from document ONE to document TWO, and KEEP the words on document ONE too, which direction do I use?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40" name="AShape" descr="!"/>
          <p:cNvSpPr>
            <a:spLocks noChangeArrowheads="1"/>
          </p:cNvSpPr>
          <p:nvPr/>
        </p:nvSpPr>
        <p:spPr bwMode="auto">
          <a:xfrm>
            <a:off x="113229" y="4267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Copy and paste</a:t>
            </a:r>
          </a:p>
        </p:txBody>
      </p:sp>
      <p:sp>
        <p:nvSpPr>
          <p:cNvPr id="69641" name="BShape"/>
          <p:cNvSpPr>
            <a:spLocks noChangeArrowheads="1"/>
          </p:cNvSpPr>
          <p:nvPr/>
        </p:nvSpPr>
        <p:spPr bwMode="auto">
          <a:xfrm>
            <a:off x="91195" y="5143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Cut and paste</a:t>
            </a:r>
          </a:p>
        </p:txBody>
      </p:sp>
      <p:sp>
        <p:nvSpPr>
          <p:cNvPr id="69642" name="CShape"/>
          <p:cNvSpPr>
            <a:spLocks noChangeArrowheads="1"/>
          </p:cNvSpPr>
          <p:nvPr/>
        </p:nvSpPr>
        <p:spPr bwMode="auto">
          <a:xfrm>
            <a:off x="127000" y="58547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Delete</a:t>
            </a:r>
          </a:p>
        </p:txBody>
      </p:sp>
      <p:sp>
        <p:nvSpPr>
          <p:cNvPr id="69643" name="DShape" hidden="1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</a:t>
            </a:r>
          </a:p>
        </p:txBody>
      </p:sp>
      <p:sp>
        <p:nvSpPr>
          <p:cNvPr id="69644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32779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80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81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2782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05" y="4047759"/>
            <a:ext cx="5276190" cy="25333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33796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70663" name="QuestionShape"/>
          <p:cNvSpPr>
            <a:spLocks noChangeArrowheads="1"/>
          </p:cNvSpPr>
          <p:nvPr/>
        </p:nvSpPr>
        <p:spPr bwMode="auto">
          <a:xfrm>
            <a:off x="252164" y="1247775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#20 	If I want to get rid of words I have typed, which direction will I use?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4" name="AShape"/>
          <p:cNvSpPr>
            <a:spLocks noChangeArrowheads="1"/>
          </p:cNvSpPr>
          <p:nvPr/>
        </p:nvSpPr>
        <p:spPr bwMode="auto">
          <a:xfrm>
            <a:off x="270526" y="4231854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Copy and paste</a:t>
            </a:r>
          </a:p>
        </p:txBody>
      </p:sp>
      <p:sp>
        <p:nvSpPr>
          <p:cNvPr id="70665" name="BShape"/>
          <p:cNvSpPr>
            <a:spLocks noChangeArrowheads="1"/>
          </p:cNvSpPr>
          <p:nvPr/>
        </p:nvSpPr>
        <p:spPr bwMode="auto">
          <a:xfrm>
            <a:off x="270526" y="4964858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Cut and paste</a:t>
            </a:r>
          </a:p>
        </p:txBody>
      </p:sp>
      <p:sp>
        <p:nvSpPr>
          <p:cNvPr id="70666" name="CShape" descr="!"/>
          <p:cNvSpPr>
            <a:spLocks noChangeArrowheads="1"/>
          </p:cNvSpPr>
          <p:nvPr/>
        </p:nvSpPr>
        <p:spPr bwMode="auto">
          <a:xfrm>
            <a:off x="252164" y="56388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Delete</a:t>
            </a:r>
          </a:p>
        </p:txBody>
      </p:sp>
      <p:sp>
        <p:nvSpPr>
          <p:cNvPr id="70667" name="DShape" hidden="1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</a:t>
            </a:r>
          </a:p>
        </p:txBody>
      </p:sp>
      <p:sp>
        <p:nvSpPr>
          <p:cNvPr id="70668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33803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804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805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3806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657600"/>
            <a:ext cx="39116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35844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72711" name="QuestionShape"/>
          <p:cNvSpPr>
            <a:spLocks noChangeArrowheads="1"/>
          </p:cNvSpPr>
          <p:nvPr/>
        </p:nvSpPr>
        <p:spPr bwMode="auto">
          <a:xfrm>
            <a:off x="254000" y="1344006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#21 	True or False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Everything on the internet is true.</a:t>
            </a:r>
          </a:p>
        </p:txBody>
      </p:sp>
      <p:sp>
        <p:nvSpPr>
          <p:cNvPr id="72712" name="AShape"/>
          <p:cNvSpPr>
            <a:spLocks noChangeArrowheads="1"/>
          </p:cNvSpPr>
          <p:nvPr/>
        </p:nvSpPr>
        <p:spPr bwMode="auto">
          <a:xfrm>
            <a:off x="234720" y="510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True</a:t>
            </a:r>
          </a:p>
        </p:txBody>
      </p:sp>
      <p:sp>
        <p:nvSpPr>
          <p:cNvPr id="72713" name="BShape" descr="!"/>
          <p:cNvSpPr>
            <a:spLocks noChangeArrowheads="1"/>
          </p:cNvSpPr>
          <p:nvPr/>
        </p:nvSpPr>
        <p:spPr bwMode="auto">
          <a:xfrm>
            <a:off x="234720" y="57150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False</a:t>
            </a:r>
          </a:p>
        </p:txBody>
      </p:sp>
      <p:sp>
        <p:nvSpPr>
          <p:cNvPr id="72714" name="CShape" hidden="1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</a:t>
            </a:r>
          </a:p>
        </p:txBody>
      </p:sp>
      <p:sp>
        <p:nvSpPr>
          <p:cNvPr id="72715" name="DShape" hidden="1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</a:t>
            </a:r>
          </a:p>
        </p:txBody>
      </p:sp>
      <p:sp>
        <p:nvSpPr>
          <p:cNvPr id="72716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35851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52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53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5854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201506"/>
            <a:ext cx="3245080" cy="21633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36868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73735" name="QuestionShape"/>
          <p:cNvSpPr>
            <a:spLocks noChangeArrowheads="1"/>
          </p:cNvSpPr>
          <p:nvPr/>
        </p:nvSpPr>
        <p:spPr bwMode="auto">
          <a:xfrm>
            <a:off x="66153" y="905066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#22 True or False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I am using a website, I should always check my information with another source.</a:t>
            </a:r>
          </a:p>
        </p:txBody>
      </p:sp>
      <p:sp>
        <p:nvSpPr>
          <p:cNvPr id="73736" name="AShape" descr="!"/>
          <p:cNvSpPr>
            <a:spLocks noChangeArrowheads="1"/>
          </p:cNvSpPr>
          <p:nvPr/>
        </p:nvSpPr>
        <p:spPr bwMode="auto">
          <a:xfrm>
            <a:off x="66153" y="524005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True</a:t>
            </a:r>
          </a:p>
        </p:txBody>
      </p:sp>
      <p:sp>
        <p:nvSpPr>
          <p:cNvPr id="73737" name="BShape"/>
          <p:cNvSpPr>
            <a:spLocks noChangeArrowheads="1"/>
          </p:cNvSpPr>
          <p:nvPr/>
        </p:nvSpPr>
        <p:spPr bwMode="auto">
          <a:xfrm>
            <a:off x="50979" y="5871225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False</a:t>
            </a:r>
          </a:p>
        </p:txBody>
      </p:sp>
      <p:sp>
        <p:nvSpPr>
          <p:cNvPr id="73738" name="CShape" hidden="1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</a:t>
            </a:r>
          </a:p>
        </p:txBody>
      </p:sp>
      <p:sp>
        <p:nvSpPr>
          <p:cNvPr id="73739" name="DShape" hidden="1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</a:t>
            </a:r>
          </a:p>
        </p:txBody>
      </p:sp>
      <p:sp>
        <p:nvSpPr>
          <p:cNvPr id="73740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36875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6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7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6878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04" y="4560276"/>
            <a:ext cx="2686050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37892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74759" name="QuestionShape"/>
          <p:cNvSpPr>
            <a:spLocks noChangeArrowheads="1"/>
          </p:cNvSpPr>
          <p:nvPr/>
        </p:nvSpPr>
        <p:spPr bwMode="auto">
          <a:xfrm>
            <a:off x="99458" y="6858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#23 True or False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can copy from a website and use the information in my paper, without changing it into my own words.</a:t>
            </a:r>
          </a:p>
        </p:txBody>
      </p:sp>
      <p:sp>
        <p:nvSpPr>
          <p:cNvPr id="74760" name="AShape"/>
          <p:cNvSpPr>
            <a:spLocks noChangeArrowheads="1"/>
          </p:cNvSpPr>
          <p:nvPr/>
        </p:nvSpPr>
        <p:spPr bwMode="auto">
          <a:xfrm>
            <a:off x="99458" y="5410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True</a:t>
            </a:r>
          </a:p>
        </p:txBody>
      </p:sp>
      <p:sp>
        <p:nvSpPr>
          <p:cNvPr id="74761" name="BShape" descr="!"/>
          <p:cNvSpPr>
            <a:spLocks noChangeArrowheads="1"/>
          </p:cNvSpPr>
          <p:nvPr/>
        </p:nvSpPr>
        <p:spPr bwMode="auto">
          <a:xfrm>
            <a:off x="99458" y="6020259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False</a:t>
            </a:r>
          </a:p>
        </p:txBody>
      </p:sp>
      <p:sp>
        <p:nvSpPr>
          <p:cNvPr id="74762" name="CShape" hidden="1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</a:t>
            </a:r>
          </a:p>
        </p:txBody>
      </p:sp>
      <p:sp>
        <p:nvSpPr>
          <p:cNvPr id="74763" name="DShape" hidden="1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</a:t>
            </a:r>
          </a:p>
        </p:txBody>
      </p:sp>
      <p:sp>
        <p:nvSpPr>
          <p:cNvPr id="74764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37899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900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901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7902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53359"/>
            <a:ext cx="3615299" cy="25101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38916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75783" name="QuestionShape"/>
          <p:cNvSpPr>
            <a:spLocks noChangeArrowheads="1"/>
          </p:cNvSpPr>
          <p:nvPr/>
        </p:nvSpPr>
        <p:spPr bwMode="auto">
          <a:xfrm>
            <a:off x="230130" y="139065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#24 True or False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information is on the internet, I can use it anyway I want to.</a:t>
            </a:r>
          </a:p>
        </p:txBody>
      </p:sp>
      <p:sp>
        <p:nvSpPr>
          <p:cNvPr id="75784" name="AShape"/>
          <p:cNvSpPr>
            <a:spLocks noChangeArrowheads="1"/>
          </p:cNvSpPr>
          <p:nvPr/>
        </p:nvSpPr>
        <p:spPr bwMode="auto">
          <a:xfrm>
            <a:off x="238393" y="49276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True</a:t>
            </a:r>
          </a:p>
        </p:txBody>
      </p:sp>
      <p:sp>
        <p:nvSpPr>
          <p:cNvPr id="75785" name="BShape" descr="!"/>
          <p:cNvSpPr>
            <a:spLocks noChangeArrowheads="1"/>
          </p:cNvSpPr>
          <p:nvPr/>
        </p:nvSpPr>
        <p:spPr bwMode="auto">
          <a:xfrm>
            <a:off x="238393" y="57150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False</a:t>
            </a:r>
          </a:p>
        </p:txBody>
      </p:sp>
      <p:sp>
        <p:nvSpPr>
          <p:cNvPr id="75786" name="CShape" hidden="1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</a:t>
            </a:r>
          </a:p>
        </p:txBody>
      </p:sp>
      <p:sp>
        <p:nvSpPr>
          <p:cNvPr id="75787" name="DShape" hidden="1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</a:t>
            </a:r>
          </a:p>
        </p:txBody>
      </p:sp>
      <p:sp>
        <p:nvSpPr>
          <p:cNvPr id="75788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38923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4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5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926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0"/>
            <a:ext cx="2819400" cy="167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990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40964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77844" name="QuestionShape"/>
          <p:cNvSpPr>
            <a:spLocks noChangeArrowheads="1"/>
          </p:cNvSpPr>
          <p:nvPr/>
        </p:nvSpPr>
        <p:spPr bwMode="auto">
          <a:xfrm>
            <a:off x="254000" y="1447800"/>
            <a:ext cx="8890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#25 The internet helps people to: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45" name="AShape"/>
          <p:cNvSpPr>
            <a:spLocks noChangeArrowheads="1"/>
          </p:cNvSpPr>
          <p:nvPr/>
        </p:nvSpPr>
        <p:spPr bwMode="auto">
          <a:xfrm>
            <a:off x="276952" y="3632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A.) Connect with each other</a:t>
            </a:r>
          </a:p>
        </p:txBody>
      </p:sp>
      <p:sp>
        <p:nvSpPr>
          <p:cNvPr id="77846" name="BShape"/>
          <p:cNvSpPr>
            <a:spLocks noChangeArrowheads="1"/>
          </p:cNvSpPr>
          <p:nvPr/>
        </p:nvSpPr>
        <p:spPr bwMode="auto">
          <a:xfrm>
            <a:off x="254000" y="43180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B.) Find information quickly</a:t>
            </a:r>
          </a:p>
        </p:txBody>
      </p:sp>
      <p:sp>
        <p:nvSpPr>
          <p:cNvPr id="77847" name="CShape"/>
          <p:cNvSpPr>
            <a:spLocks noChangeArrowheads="1"/>
          </p:cNvSpPr>
          <p:nvPr/>
        </p:nvSpPr>
        <p:spPr bwMode="auto">
          <a:xfrm>
            <a:off x="243901" y="50546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C.) Stream music / video</a:t>
            </a:r>
          </a:p>
        </p:txBody>
      </p:sp>
      <p:sp>
        <p:nvSpPr>
          <p:cNvPr id="77848" name="DShape" descr="!"/>
          <p:cNvSpPr>
            <a:spLocks noChangeArrowheads="1"/>
          </p:cNvSpPr>
          <p:nvPr/>
        </p:nvSpPr>
        <p:spPr bwMode="auto">
          <a:xfrm>
            <a:off x="243901" y="57658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D.) All of the above</a:t>
            </a:r>
          </a:p>
        </p:txBody>
      </p:sp>
      <p:sp>
        <p:nvSpPr>
          <p:cNvPr id="77849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40971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2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3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0974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048794"/>
            <a:ext cx="3352525" cy="30472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40964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77844" name="QuestionShape"/>
          <p:cNvSpPr>
            <a:spLocks noChangeArrowheads="1"/>
          </p:cNvSpPr>
          <p:nvPr/>
        </p:nvSpPr>
        <p:spPr bwMode="auto">
          <a:xfrm>
            <a:off x="177800" y="225783"/>
            <a:ext cx="8890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 Key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45" name="AShape"/>
          <p:cNvSpPr>
            <a:spLocks noChangeArrowheads="1"/>
          </p:cNvSpPr>
          <p:nvPr/>
        </p:nvSpPr>
        <p:spPr bwMode="auto">
          <a:xfrm>
            <a:off x="127000" y="1295400"/>
            <a:ext cx="889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9.    C		17. C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 C			10.  D		18. B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	 D			11.  B		19. 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4.	 B			12.  D		20. C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5.	 B			13.  A		21. False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6.	 C			14.  D		22. True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7.	 B			15.  B		23. False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8.	 A			16.  C		24. False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			25. D</a:t>
            </a:r>
          </a:p>
        </p:txBody>
      </p:sp>
      <p:sp>
        <p:nvSpPr>
          <p:cNvPr id="77849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40971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2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3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0974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177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40964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77844" name="QuestionShape"/>
          <p:cNvSpPr>
            <a:spLocks noChangeArrowheads="1"/>
          </p:cNvSpPr>
          <p:nvPr/>
        </p:nvSpPr>
        <p:spPr bwMode="auto">
          <a:xfrm>
            <a:off x="177800" y="225783"/>
            <a:ext cx="8890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Name_________________________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45" name="AShape"/>
          <p:cNvSpPr>
            <a:spLocks noChangeArrowheads="1"/>
          </p:cNvSpPr>
          <p:nvPr/>
        </p:nvSpPr>
        <p:spPr bwMode="auto">
          <a:xfrm>
            <a:off x="127000" y="1295400"/>
            <a:ext cx="889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49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40971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2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3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0974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04884"/>
              </p:ext>
            </p:extLst>
          </p:nvPr>
        </p:nvGraphicFramePr>
        <p:xfrm>
          <a:off x="533400" y="1600200"/>
          <a:ext cx="7848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9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70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70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70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70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7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12293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49161" name="QuestionShape"/>
          <p:cNvSpPr>
            <a:spLocks noChangeArrowheads="1"/>
          </p:cNvSpPr>
          <p:nvPr/>
        </p:nvSpPr>
        <p:spPr bwMode="auto">
          <a:xfrm>
            <a:off x="127000" y="2133600"/>
            <a:ext cx="88900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#2 This is a picture of a: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62" name="AShape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Keyboard</a:t>
            </a:r>
          </a:p>
        </p:txBody>
      </p:sp>
      <p:sp>
        <p:nvSpPr>
          <p:cNvPr id="49163" name="BShape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Mouse</a:t>
            </a:r>
          </a:p>
        </p:txBody>
      </p:sp>
      <p:sp>
        <p:nvSpPr>
          <p:cNvPr id="49164" name="CShape" descr="!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Monitor</a:t>
            </a:r>
          </a:p>
        </p:txBody>
      </p:sp>
      <p:sp>
        <p:nvSpPr>
          <p:cNvPr id="49165" name="DShape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Central Processing Unit</a:t>
            </a:r>
          </a:p>
        </p:txBody>
      </p:sp>
      <p:sp>
        <p:nvSpPr>
          <p:cNvPr id="49166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12300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01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02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2303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13317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50185" name="QuestionShape"/>
          <p:cNvSpPr>
            <a:spLocks noChangeArrowheads="1"/>
          </p:cNvSpPr>
          <p:nvPr/>
        </p:nvSpPr>
        <p:spPr bwMode="auto">
          <a:xfrm>
            <a:off x="127000" y="1752600"/>
            <a:ext cx="8890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#3 This is a picture of a: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6" name="AShape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Keyboard</a:t>
            </a:r>
          </a:p>
        </p:txBody>
      </p:sp>
      <p:sp>
        <p:nvSpPr>
          <p:cNvPr id="50187" name="BShape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Mouse</a:t>
            </a:r>
          </a:p>
        </p:txBody>
      </p:sp>
      <p:sp>
        <p:nvSpPr>
          <p:cNvPr id="50188" name="CShape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Monitor</a:t>
            </a:r>
          </a:p>
        </p:txBody>
      </p:sp>
      <p:sp>
        <p:nvSpPr>
          <p:cNvPr id="50189" name="DShape" descr="!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Central Processing Unit </a:t>
            </a:r>
          </a:p>
        </p:txBody>
      </p:sp>
      <p:sp>
        <p:nvSpPr>
          <p:cNvPr id="50190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13324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5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6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327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14341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51209" name="QuestionShape"/>
          <p:cNvSpPr>
            <a:spLocks noChangeArrowheads="1"/>
          </p:cNvSpPr>
          <p:nvPr/>
        </p:nvSpPr>
        <p:spPr bwMode="auto">
          <a:xfrm>
            <a:off x="127000" y="2133600"/>
            <a:ext cx="88900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#4 This is a picture of a: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0" name="AShape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Keyboard</a:t>
            </a:r>
          </a:p>
        </p:txBody>
      </p:sp>
      <p:sp>
        <p:nvSpPr>
          <p:cNvPr id="51211" name="BShape" descr="!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Mouse</a:t>
            </a:r>
          </a:p>
        </p:txBody>
      </p:sp>
      <p:sp>
        <p:nvSpPr>
          <p:cNvPr id="51212" name="CShape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Monitor</a:t>
            </a:r>
          </a:p>
        </p:txBody>
      </p:sp>
      <p:sp>
        <p:nvSpPr>
          <p:cNvPr id="51213" name="DShape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Central Processing Unit</a:t>
            </a:r>
          </a:p>
        </p:txBody>
      </p:sp>
      <p:sp>
        <p:nvSpPr>
          <p:cNvPr id="51214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14348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9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0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4351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4353" name="Picture 17" descr="C:\Users\HeidiRaki\AppData\Local\Microsoft\Windows\Temporary Internet Files\Content.IE5\NMTTKZRK\MC9004315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86491"/>
            <a:ext cx="3695581" cy="37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15364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52231" name="QuestionShape"/>
          <p:cNvSpPr>
            <a:spLocks noChangeArrowheads="1"/>
          </p:cNvSpPr>
          <p:nvPr/>
        </p:nvSpPr>
        <p:spPr bwMode="auto">
          <a:xfrm>
            <a:off x="127000" y="1981200"/>
            <a:ext cx="88900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#5 I use email to: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2" name="AShape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Mail a letter with the mailman</a:t>
            </a:r>
          </a:p>
        </p:txBody>
      </p:sp>
      <p:sp>
        <p:nvSpPr>
          <p:cNvPr id="52233" name="BShape" descr="!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Send a message on the computer</a:t>
            </a:r>
          </a:p>
        </p:txBody>
      </p:sp>
      <p:sp>
        <p:nvSpPr>
          <p:cNvPr id="52234" name="CShape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Type a story on the computer</a:t>
            </a:r>
          </a:p>
        </p:txBody>
      </p:sp>
      <p:sp>
        <p:nvSpPr>
          <p:cNvPr id="52235" name="DShape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Play a game on the computer</a:t>
            </a:r>
          </a:p>
        </p:txBody>
      </p:sp>
      <p:sp>
        <p:nvSpPr>
          <p:cNvPr id="52236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15371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2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3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5374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29" y="4191000"/>
            <a:ext cx="3051672" cy="22887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16388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53255" name="QuestionShape"/>
          <p:cNvSpPr>
            <a:spLocks noChangeArrowheads="1"/>
          </p:cNvSpPr>
          <p:nvPr/>
        </p:nvSpPr>
        <p:spPr bwMode="auto">
          <a:xfrm>
            <a:off x="127000" y="1752600"/>
            <a:ext cx="8890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#6 If I want to go to a website, I have to go to the: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6" name="AShape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Mall</a:t>
            </a:r>
          </a:p>
        </p:txBody>
      </p:sp>
      <p:sp>
        <p:nvSpPr>
          <p:cNvPr id="53257" name="BShape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Store</a:t>
            </a:r>
          </a:p>
        </p:txBody>
      </p:sp>
      <p:sp>
        <p:nvSpPr>
          <p:cNvPr id="53258" name="CShape" descr="!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Internet</a:t>
            </a:r>
          </a:p>
        </p:txBody>
      </p:sp>
      <p:sp>
        <p:nvSpPr>
          <p:cNvPr id="53259" name="DShape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Car</a:t>
            </a:r>
          </a:p>
        </p:txBody>
      </p:sp>
      <p:sp>
        <p:nvSpPr>
          <p:cNvPr id="53260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16395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6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7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6398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2930236"/>
            <a:ext cx="4085552" cy="30641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ShiftKe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3237"/>
            <a:ext cx="3048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1" name="AutoShape 8"/>
          <p:cNvCxnSpPr>
            <a:cxnSpLocks noChangeShapeType="1"/>
          </p:cNvCxnSpPr>
          <p:nvPr/>
        </p:nvCxnSpPr>
        <p:spPr bwMode="auto">
          <a:xfrm flipH="1">
            <a:off x="7227677" y="3122191"/>
            <a:ext cx="1752600" cy="1022350"/>
          </a:xfrm>
          <a:prstGeom prst="straightConnector1">
            <a:avLst/>
          </a:prstGeom>
          <a:noFill/>
          <a:ln w="1111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2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17414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54284" name="QuestionShape"/>
          <p:cNvSpPr>
            <a:spLocks noChangeArrowheads="1"/>
          </p:cNvSpPr>
          <p:nvPr/>
        </p:nvSpPr>
        <p:spPr bwMode="auto">
          <a:xfrm>
            <a:off x="127000" y="2179636"/>
            <a:ext cx="8890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#7 This key is used to: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85" name="AShape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Go to the next line</a:t>
            </a:r>
          </a:p>
        </p:txBody>
      </p:sp>
      <p:sp>
        <p:nvSpPr>
          <p:cNvPr id="54286" name="BShape" descr="!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Make the letters capitals</a:t>
            </a:r>
          </a:p>
        </p:txBody>
      </p:sp>
      <p:sp>
        <p:nvSpPr>
          <p:cNvPr id="54287" name="CShape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Make a space between words</a:t>
            </a:r>
          </a:p>
        </p:txBody>
      </p:sp>
      <p:sp>
        <p:nvSpPr>
          <p:cNvPr id="54288" name="DShape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Erase what you have typed</a:t>
            </a:r>
          </a:p>
        </p:txBody>
      </p:sp>
      <p:sp>
        <p:nvSpPr>
          <p:cNvPr id="54289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17421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2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3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7424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hiftKe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48100"/>
            <a:ext cx="3048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5" name="AutoShape 5"/>
          <p:cNvCxnSpPr>
            <a:cxnSpLocks noChangeShapeType="1"/>
          </p:cNvCxnSpPr>
          <p:nvPr/>
        </p:nvCxnSpPr>
        <p:spPr bwMode="auto">
          <a:xfrm flipH="1">
            <a:off x="7327900" y="3313132"/>
            <a:ext cx="1752600" cy="1022350"/>
          </a:xfrm>
          <a:prstGeom prst="straightConnector1">
            <a:avLst/>
          </a:prstGeom>
          <a:noFill/>
          <a:ln w="1111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6" name="iQ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iRespond Question</a:t>
            </a:r>
          </a:p>
        </p:txBody>
      </p:sp>
      <p:sp>
        <p:nvSpPr>
          <p:cNvPr id="18438" name="QuestTypeShape" hidden="1"/>
          <p:cNvSpPr>
            <a:spLocks noChangeArrowheads="1"/>
          </p:cNvSpPr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Multiple Choice</a:t>
            </a:r>
          </a:p>
        </p:txBody>
      </p:sp>
      <p:sp>
        <p:nvSpPr>
          <p:cNvPr id="55305" name="QuestionShape"/>
          <p:cNvSpPr>
            <a:spLocks noChangeArrowheads="1"/>
          </p:cNvSpPr>
          <p:nvPr/>
        </p:nvSpPr>
        <p:spPr bwMode="auto">
          <a:xfrm>
            <a:off x="127000" y="2397124"/>
            <a:ext cx="88900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#8 This key is used to: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6" name="AShape" descr="!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A.) Go to the next line</a:t>
            </a:r>
          </a:p>
        </p:txBody>
      </p:sp>
      <p:sp>
        <p:nvSpPr>
          <p:cNvPr id="55307" name="BShape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B.) Make the letters capitals</a:t>
            </a:r>
          </a:p>
        </p:txBody>
      </p:sp>
      <p:sp>
        <p:nvSpPr>
          <p:cNvPr id="55308" name="CShape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C.) Make a space between words</a:t>
            </a:r>
          </a:p>
        </p:txBody>
      </p:sp>
      <p:sp>
        <p:nvSpPr>
          <p:cNvPr id="55309" name="DShape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D.) Erase what you have typed</a:t>
            </a:r>
          </a:p>
        </p:txBody>
      </p:sp>
      <p:sp>
        <p:nvSpPr>
          <p:cNvPr id="55310" name="EShape" hidden="1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E.) </a:t>
            </a:r>
          </a:p>
        </p:txBody>
      </p:sp>
      <p:sp>
        <p:nvSpPr>
          <p:cNvPr id="18445" name="StandShape" hidden="1"/>
          <p:cNvSpPr>
            <a:spLocks noChangeArrowheads="1"/>
          </p:cNvSpPr>
          <p:nvPr/>
        </p:nvSpPr>
        <p:spPr bwMode="auto">
          <a:xfrm>
            <a:off x="444500" y="254000"/>
            <a:ext cx="8255000" cy="285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6" name="Remed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7" name="Score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8448" name="CapShape" hidden="1"/>
          <p:cNvSpPr>
            <a:spLocks noChangeArrowheads="1"/>
          </p:cNvSpPr>
          <p:nvPr/>
        </p:nvSpPr>
        <p:spPr bwMode="auto">
          <a:xfrm>
            <a:off x="127000" y="254000"/>
            <a:ext cx="381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iRespondQuestionMaster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iRespondQuestionMas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iRespondQuestionMaster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pondQuestion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33352A1B80AF47859E8B56A1DDA577" ma:contentTypeVersion="4" ma:contentTypeDescription="Create a new document." ma:contentTypeScope="" ma:versionID="a56710c0e337330920476f4f4865ac4a">
  <xsd:schema xmlns:xsd="http://www.w3.org/2001/XMLSchema" xmlns:xs="http://www.w3.org/2001/XMLSchema" xmlns:p="http://schemas.microsoft.com/office/2006/metadata/properties" xmlns:ns3="bc8f7e3b-5f0d-4e52-a90c-8f98f9fe820c" targetNamespace="http://schemas.microsoft.com/office/2006/metadata/properties" ma:root="true" ma:fieldsID="d5af297f101db88155d46715819b224d" ns3:_="">
    <xsd:import namespace="bc8f7e3b-5f0d-4e52-a90c-8f98f9fe82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f7e3b-5f0d-4e52-a90c-8f98f9fe82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234F32-3C26-4012-8A03-FB297E05E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F93FC-E58F-4E04-AA30-AAD1E23B8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f7e3b-5f0d-4e52-a90c-8f98f9fe8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035738-0173-447F-B1C6-8FB47252CED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323</TotalTime>
  <Words>1272</Words>
  <Application>Microsoft Office PowerPoint</Application>
  <PresentationFormat>On-screen Show (4:3)</PresentationFormat>
  <Paragraphs>311</Paragraphs>
  <Slides>28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iRespondQuestionMaster</vt:lpstr>
      <vt:lpstr>Waveform</vt:lpstr>
      <vt:lpstr>Computer  Pre-Test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Survey</dc:title>
  <dc:creator>khalil</dc:creator>
  <cp:lastModifiedBy>Carla Sproull</cp:lastModifiedBy>
  <cp:revision>34</cp:revision>
  <cp:lastPrinted>2016-08-29T16:53:48Z</cp:lastPrinted>
  <dcterms:created xsi:type="dcterms:W3CDTF">2009-07-24T12:41:56Z</dcterms:created>
  <dcterms:modified xsi:type="dcterms:W3CDTF">2020-04-20T13:41:46Z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  <property fmtid="{D5CDD505-2E9C-101B-9397-08002B2CF9AE}" pid="6" name="AdvGraph">
    <vt:bool>false</vt:bool>
  </property>
  <property fmtid="{D5CDD505-2E9C-101B-9397-08002B2CF9AE}" pid="7" name="ContentTypeId">
    <vt:lpwstr>0x0101001433352A1B80AF47859E8B56A1DDA577</vt:lpwstr>
  </property>
</Properties>
</file>