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0DFDE3B3-E919-4EAF-83A3-B07E520B7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B491858-1D09-4FF0-A1FE-FA62DF0312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AB0C2D-9DD9-492F-A65F-67DD7C98498D}" type="datetimeFigureOut">
              <a:rPr lang="es-UY"/>
              <a:pPr>
                <a:defRPr/>
              </a:pPr>
              <a:t>8/11/2019</a:t>
            </a:fld>
            <a:endParaRPr lang="es-UY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300DC0E0-493D-4894-B68F-E113CC0169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9371E20E-4468-4C2D-ADBE-C8CB5571C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UY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8EB9DE3-264E-46A6-8D04-88F5AF611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24D4ACE-B42F-484B-9008-A027F0C8D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2527D-76AB-4290-B497-3CA75529F41B}" type="slidenum">
              <a:rPr lang="es-UY" altLang="en-US"/>
              <a:pPr/>
              <a:t>‹#›</a:t>
            </a:fld>
            <a:endParaRPr lang="es-U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>
            <a:extLst>
              <a:ext uri="{FF2B5EF4-FFF2-40B4-BE49-F238E27FC236}">
                <a16:creationId xmlns:a16="http://schemas.microsoft.com/office/drawing/2014/main" id="{8600D3CE-64F8-48DB-9E77-613CEF0668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>
            <a:extLst>
              <a:ext uri="{FF2B5EF4-FFF2-40B4-BE49-F238E27FC236}">
                <a16:creationId xmlns:a16="http://schemas.microsoft.com/office/drawing/2014/main" id="{7C77DFD0-F2A9-46A6-843A-96FA3C519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/>
          </a:p>
        </p:txBody>
      </p:sp>
      <p:sp>
        <p:nvSpPr>
          <p:cNvPr id="17412" name="3 Marcador de número de diapositiva">
            <a:extLst>
              <a:ext uri="{FF2B5EF4-FFF2-40B4-BE49-F238E27FC236}">
                <a16:creationId xmlns:a16="http://schemas.microsoft.com/office/drawing/2014/main" id="{6FAABAF6-68E4-45E8-A9AE-C13C0564F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35BD4C-5D2F-4D1F-81AE-B7C8F6908BEB}" type="slidenum">
              <a:rPr lang="es-UY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B7196FFF-49DD-42DA-8524-31C35D141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347B8397-4ED0-4834-88C6-4C3ECC6E28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/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B852A321-16C3-41CC-8265-D27313228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9FC8B6-50BE-482D-8A47-6641E3758596}" type="slidenum">
              <a:rPr lang="es-UY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E7ED5-6827-467E-8E6F-8F888FE28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160CB5-F2AA-4849-9F79-95FCC5F7A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E464C-F47E-4AED-947C-36A19511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16183-0490-426E-A040-BF1BB2B2112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52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999E7-6B1E-44B2-914B-B139A6665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AEEB9-BB5E-4F27-A785-0CE69DC51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68E403-E78F-4D6B-9D33-C6ED23393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631A9-79E6-45EC-891B-E8432BA4BD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2359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D3CAA-3724-427E-9F4F-BD0DC0668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1511E7-9CED-4AF6-9E29-8A0B67F1C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2E020F-EEE2-4FDC-90EF-24519470D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A8B97-B19A-4C52-8F6F-3C03F969657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721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EE404-3D4D-4623-AAD8-111A7A8C9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B8CB5-CD1A-41FB-9DCF-E239CCFF2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70B66B-043B-45D7-8978-325CADEFF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4DD84-2D30-4BD2-B187-214211AF11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96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9D04D-8C83-4384-B5D2-5F3E2DD3C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F6F9D4-0D6F-4968-97D9-945B88156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482AE-8DB7-4670-872F-755D7CDD2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3D26-34C8-4868-AF9D-B5E2DC506EF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0994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E894F-2E79-409C-A31E-8D61E9267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CCEC0-8464-46EF-8C2F-C3D880A41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75A2B-CCAF-4CB9-85D3-BBF0A175B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CF32E-1644-4A67-8067-AA16A7AED73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14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0A2196-04A6-47F5-9DD2-B677196EE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CF3FD1-370B-462C-8552-2A09151C7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F83D02-B556-4DB4-BD78-847E31315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3DE1-D523-420F-B14C-907176B3EA7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297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8A4121-7491-422D-A267-B0B84DC08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B61952-80A8-4612-8E82-8CF0C25A1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1CE6BC-CB24-43E3-8296-5A50969A8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A532A-8985-4CB9-A6B4-886371F7AFE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54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E2E695-A98D-4C50-AAAE-C33B005DC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BBD16D-EFE9-47F4-909A-6D8D76B19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31AFDE-3A2E-40DC-8768-F9502DB66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38B6E-28C2-44C5-88E6-D13E2B19A3A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244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DA3D7-DB1B-45F9-9502-E47F5CDA2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41C2D-3945-4C50-B3D8-5C28E92A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28494-2EA4-432B-B75B-F5412EF37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60353-7187-4CC5-927F-208B38C7BD0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98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BE8DC-5383-4609-A735-F3045AB91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4E207-F5BC-4653-8564-9D907566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033CE-41F2-4EF1-99FF-853AF7333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7AAE1-5FB2-4C0D-A716-DEE75F7E9C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0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D4FD7D-4F3C-4FE0-A678-C303D373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B373C7-4AE6-4125-BF62-38E813E0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0A2F9B-28FF-4295-9A3F-59D08A2523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CFB8ED-F5D8-4936-9CFE-D64C08D2CA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D6E14B-94FA-4829-9EF2-BA7CA37BC1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662B58-3AB8-4D59-B438-38EBF74FCC7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16C70DF-3D2E-4705-8C2B-8FAF669114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Stress </a:t>
            </a:r>
            <a:r>
              <a:rPr lang="es-ES" alt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br>
              <a:rPr lang="es-ES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s-ES" alt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ES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1481FDB3-273A-42A8-972A-C9316AF5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10125"/>
            <a:ext cx="1438275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55ABF-E8BD-4DD3-83F1-340746F93031}"/>
              </a:ext>
            </a:extLst>
          </p:cNvPr>
          <p:cNvSpPr txBox="1"/>
          <p:nvPr/>
        </p:nvSpPr>
        <p:spPr>
          <a:xfrm>
            <a:off x="2627313" y="6092825"/>
            <a:ext cx="367347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adapted from www.kidshealth.org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2307-EE76-46E3-91B3-2934C78C7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3.  Go easy on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3CA7E-1D5B-4C42-B0A7-55C21F1B7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640763" cy="5289550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don’t take it out on yourself – you already feel bad enough, don’t you?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remember to reach out to people who care about you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it’s okay to ask someone to listen to your troubles – you can do the same for them sometime!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F9F247E-83CA-4174-98F2-B3E8214B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5956" r="5539" b="10339"/>
          <a:stretch>
            <a:fillRect/>
          </a:stretch>
        </p:blipFill>
        <p:spPr bwMode="auto">
          <a:xfrm>
            <a:off x="2555875" y="4292600"/>
            <a:ext cx="46053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4DFB-CEB7-4E1B-B87F-C5908A88B1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4.  Try to solve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7B9F-6E2B-485A-93EF-6C44A17C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once you’re calm and have talked with your family or your friends, you can focus on solving the problem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maybe you can’t solve the whole problem, but you can start with solving a piece of it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advice did you get when you talked to others?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pick something to try and see what happens!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2F94-A848-4FCF-9117-D493C0E6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5.  Stay positive –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this stress will pass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2686-21F8-4E81-9DB5-C9AC41BD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43038"/>
            <a:ext cx="5194300" cy="5302250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most stress is temporary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 might not seem like it when you’re in the middle of a stressful situation but stress does go away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usually this happens when you start working to solve the problem 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 taking control of your stress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CF4A384E-5644-480E-BA6D-CD1573F2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0988"/>
            <a:ext cx="2767013" cy="490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3344-A855-426D-9747-6335B5729A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Ways to Handle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2BDE-4A87-435C-A23D-02C4864AAA8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514350" indent="-514350">
              <a:buFontTx/>
              <a:buAutoNum type="arabicPeriod"/>
            </a:pPr>
            <a:endParaRPr lang="en-US" altLang="en-US" sz="3600">
              <a:solidFill>
                <a:srgbClr val="262673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Ask for help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Stay calm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Go easy on yourself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Try to solve the problem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Stay positive – this stress will pass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4BF49002-82F1-437F-8D6F-0A3A8E02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76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FFB513E4-D8C1-4BC0-9172-1D374BF9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36725"/>
            <a:ext cx="244792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A42E-E45C-4693-8D66-F64B744965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So…what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DF59-8588-45B5-A50F-3EB3D7A1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184775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Everyone in your family is so excited about the new baby – everyone but you, that is.  Sure you love your new little brother but now you have to share your bedroom with him.  He cries a lot! It’s so hard to get a good night’s sleep!  </a:t>
            </a:r>
          </a:p>
          <a:p>
            <a:pPr marL="0" indent="0" algn="ctr">
              <a:buFontTx/>
              <a:buNone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(And he doesn’t always smell that great either.)</a:t>
            </a:r>
          </a:p>
          <a:p>
            <a:pPr marL="0" indent="0" algn="ctr">
              <a:buFontTx/>
              <a:buNone/>
              <a:defRPr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What can you do?  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AFA2164-1CCC-43BB-96FC-8AF41B3D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497">
            <a:off x="6238875" y="4325938"/>
            <a:ext cx="20161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5F13EA5-87EC-4A9E-A83C-E6453A2F3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UY" altLang="en-US" b="1" dirty="0" err="1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s-UY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b="1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s-UY" altLang="en-US" b="1" dirty="0">
                <a:solidFill>
                  <a:schemeClr val="accent2">
                    <a:lumMod val="75000"/>
                  </a:schemeClr>
                </a:solidFill>
              </a:rPr>
              <a:t> “stress”?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ADCE1D0-1174-492D-A5FC-EDF1B98BB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5627687" cy="5068887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UY" altLang="en-US" sz="2600" b="1" u="sng" dirty="0">
                <a:solidFill>
                  <a:schemeClr val="accent2">
                    <a:lumMod val="75000"/>
                  </a:schemeClr>
                </a:solidFill>
              </a:rPr>
              <a:t>stress</a:t>
            </a:r>
            <a:r>
              <a:rPr lang="es-UY" alt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worried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uncomfortable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something</a:t>
            </a:r>
            <a:endParaRPr lang="es-UY" alt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stress can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make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angry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frustrated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scared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even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sick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eaLnBrk="1" hangingPunct="1">
              <a:defRPr/>
            </a:pP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you’re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stressed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may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like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eating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sleeping </a:t>
            </a:r>
          </a:p>
          <a:p>
            <a:pPr marL="0" indent="0" eaLnBrk="1" hangingPunct="1">
              <a:buFontTx/>
              <a:buNone/>
              <a:defRPr/>
            </a:pP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		      </a:t>
            </a:r>
            <a:r>
              <a:rPr lang="es-UY" altLang="en-US" sz="2600" u="sng" dirty="0">
                <a:solidFill>
                  <a:schemeClr val="accent2">
                    <a:lumMod val="75000"/>
                  </a:schemeClr>
                </a:solidFill>
              </a:rPr>
              <a:t>OR</a:t>
            </a:r>
          </a:p>
          <a:p>
            <a:pPr eaLnBrk="1" hangingPunct="1">
              <a:defRPr/>
            </a:pP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may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eat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sleep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much</a:t>
            </a:r>
            <a:endParaRPr lang="es-UY" alt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can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also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cranky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trouble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paying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attention</a:t>
            </a:r>
            <a:r>
              <a:rPr lang="es-UY" altLang="en-US" sz="26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UY" altLang="en-US" sz="2600" dirty="0" err="1">
                <a:solidFill>
                  <a:schemeClr val="accent2">
                    <a:lumMod val="75000"/>
                  </a:schemeClr>
                </a:solidFill>
              </a:rPr>
              <a:t>class</a:t>
            </a:r>
            <a:endParaRPr lang="es-UY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7" name="Picture 5" descr="C:\Users\Andee\AppData\Local\Microsoft\Windows\Temporary Internet Files\Content.IE5\VSMX1VBH\dreamstime_xs_150783103.jpg">
            <a:extLst>
              <a:ext uri="{FF2B5EF4-FFF2-40B4-BE49-F238E27FC236}">
                <a16:creationId xmlns:a16="http://schemas.microsoft.com/office/drawing/2014/main" id="{87BC6B17-2327-4825-AB2F-8786C7A4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65400"/>
            <a:ext cx="3151188" cy="3149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7F38-0205-4E7E-9B2B-FDFCBB0472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Have YOU ever felt stressed?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C936-59E1-41CC-BFCA-45E6A299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41475"/>
            <a:ext cx="4835525" cy="4811713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did your body feel when you were stressed?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happened to make you feel this way?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did you do to help you feel better?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did it work?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F3C5D36-4A3B-4C9B-A213-6FA99BD2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784600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071D-5B00-46BB-8A81-3D7A921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Did you know: 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There are really 2 kinds of stress: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A9CFD-F86C-4252-97A4-4EF0336F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Good Stress…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6A7117-B5C4-4612-AF53-8CC1C841F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67238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help you get things done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– like work on your book report that’s due in 3 days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help you prepare better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– like study for a tough test coming up on Friday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help you practice more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– like work on your ball control before trying out for the soccer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7FAB29-6EA8-447A-9647-7923548A2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Bad Stress…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A0C9CD-66B2-4975-8555-E5A94A5C5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567238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make you upset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– like having too much homework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make you feel sick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– like hearing your parents fight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make you mad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– like misplacing your reading book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can make you frustrated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– like trying to get your science project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505DA9-5CC8-4A5B-ADE1-184659A2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Everybody feels stressed sometimes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D004EF-5663-4B26-878D-F9105E8A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138" cy="4525963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It’s what we DO about our stress that’s important!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D215BF5-A243-436B-8F62-FFF86F2B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628775"/>
            <a:ext cx="3311525" cy="44640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D0F5B-D2A0-4E9A-BE87-3C8DD731F72D}"/>
              </a:ext>
            </a:extLst>
          </p:cNvPr>
          <p:cNvSpPr txBox="1"/>
          <p:nvPr/>
        </p:nvSpPr>
        <p:spPr>
          <a:xfrm>
            <a:off x="7380288" y="1989138"/>
            <a:ext cx="11525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Ready for some ideas?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1149-D07E-4288-A5DB-CD23008D22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Ways to Handle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70C9-00BF-4218-B8B7-B9D28B041D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514350" indent="-514350">
              <a:buFontTx/>
              <a:buAutoNum type="arabicPeriod"/>
            </a:pPr>
            <a:endParaRPr lang="en-US" altLang="en-US" sz="3600">
              <a:solidFill>
                <a:srgbClr val="262673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Ask for help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Stay calm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Go easy on yourself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Try to solve the problem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600">
                <a:solidFill>
                  <a:srgbClr val="262673"/>
                </a:solidFill>
              </a:rPr>
              <a:t>Stay positive – this stress will pass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177F8CCD-1857-4510-9AD3-752455CD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76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1E05B1E2-94AC-49FA-A481-B7E39D15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2019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8B09-D377-4812-BFBB-5DAD0EE4FA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1.  Ask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455C-4E84-4561-8A49-7DCB987C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773238"/>
            <a:ext cx="4619625" cy="4895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talk to a trusted adult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– your parents, your teacher, your school counselor, etc.</a:t>
            </a: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talk to your friends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– they might be going through the same thing!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sometimes we all need help getting through tough situations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FE6E1B61-EDBD-48E9-82A0-ED32A41D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76450"/>
            <a:ext cx="45148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787B-C47F-4C1B-9E38-CEC2FFC03E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2.  Stay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6B0C-1541-41D5-BE34-8E5A7DE7AA6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our feelings can be overwhelming when we’re upset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really think about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you feel –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 feel that way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now name it!  (“I’m really mad” or “I feel scared”)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then think about ways to calm down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0C4B-4945-454F-B9FE-EA1CC2DB9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do YOU do to calm down?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CD805CD7-8C14-445D-B8FF-CD60BF4C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74813"/>
            <a:ext cx="2466975" cy="231298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2BBF4D52-7D3F-413B-8E52-7012D3A8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557338"/>
            <a:ext cx="1971675" cy="23145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85C5496A-EAA4-4AC1-96C6-39872D1D8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9584" t="7059" r="30340" b="5428"/>
          <a:stretch/>
        </p:blipFill>
        <p:spPr bwMode="auto">
          <a:xfrm>
            <a:off x="6227763" y="1557338"/>
            <a:ext cx="2184400" cy="24304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CF4D4474-96F3-4542-BECC-1838F0884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2029" r="11040"/>
          <a:stretch/>
        </p:blipFill>
        <p:spPr bwMode="auto">
          <a:xfrm>
            <a:off x="1038225" y="4168775"/>
            <a:ext cx="2141538" cy="240823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F27FC427-3A53-46D7-BCCD-86A5C7E6D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5627" t="8010" r="6742" b="24012"/>
          <a:stretch/>
        </p:blipFill>
        <p:spPr bwMode="auto">
          <a:xfrm>
            <a:off x="3644900" y="4217988"/>
            <a:ext cx="5211763" cy="2311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616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Diseño predeterminado</vt:lpstr>
      <vt:lpstr>I Can Stress Less at School!</vt:lpstr>
      <vt:lpstr>What is “stress”?</vt:lpstr>
      <vt:lpstr>Have YOU ever felt stressed?</vt:lpstr>
      <vt:lpstr>Did you know:  There are really 2 kinds of stress:</vt:lpstr>
      <vt:lpstr>Everybody feels stressed sometimes</vt:lpstr>
      <vt:lpstr> Ways to Handle Stress</vt:lpstr>
      <vt:lpstr>1.  Ask for help</vt:lpstr>
      <vt:lpstr>2.  Stay calm</vt:lpstr>
      <vt:lpstr>What do YOU do to calm down?</vt:lpstr>
      <vt:lpstr>3.  Go easy on yourself</vt:lpstr>
      <vt:lpstr>4.  Try to solve the problem</vt:lpstr>
      <vt:lpstr>5.  Stay positive –  this stress will pass </vt:lpstr>
      <vt:lpstr> Ways to Handle Stress</vt:lpstr>
      <vt:lpstr>So…what do YOU think?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Lisa Falk</cp:lastModifiedBy>
  <cp:revision>54</cp:revision>
  <dcterms:created xsi:type="dcterms:W3CDTF">2009-03-26T20:51:52Z</dcterms:created>
  <dcterms:modified xsi:type="dcterms:W3CDTF">2019-11-08T17:18:24Z</dcterms:modified>
</cp:coreProperties>
</file>