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9" r:id="rId13"/>
    <p:sldId id="267"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52" autoAdjust="0"/>
  </p:normalViewPr>
  <p:slideViewPr>
    <p:cSldViewPr>
      <p:cViewPr varScale="1">
        <p:scale>
          <a:sx n="104" d="100"/>
          <a:sy n="104" d="100"/>
        </p:scale>
        <p:origin x="13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D9B80DE-15D0-42D4-B741-5FD60D2A3AF8}"/>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296A9248-0A3A-412C-A22D-72645A1CD25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33BFADC-C265-4E60-82CF-06233443B2A9}"/>
              </a:ext>
            </a:extLst>
          </p:cNvPr>
          <p:cNvSpPr>
            <a:spLocks noGrp="1" noChangeArrowheads="1"/>
          </p:cNvSpPr>
          <p:nvPr>
            <p:ph type="sldNum" sz="quarter" idx="12"/>
          </p:nvPr>
        </p:nvSpPr>
        <p:spPr>
          <a:ln/>
        </p:spPr>
        <p:txBody>
          <a:bodyPr/>
          <a:lstStyle>
            <a:lvl1pPr>
              <a:defRPr/>
            </a:lvl1pPr>
          </a:lstStyle>
          <a:p>
            <a:fld id="{93DB83CF-C6FE-4C02-B697-A9EF362ECA4A}" type="slidenum">
              <a:rPr lang="es-ES" altLang="en-US"/>
              <a:pPr/>
              <a:t>‹#›</a:t>
            </a:fld>
            <a:endParaRPr lang="es-ES" altLang="en-US"/>
          </a:p>
        </p:txBody>
      </p:sp>
    </p:spTree>
    <p:extLst>
      <p:ext uri="{BB962C8B-B14F-4D97-AF65-F5344CB8AC3E}">
        <p14:creationId xmlns:p14="http://schemas.microsoft.com/office/powerpoint/2010/main" val="395134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5141E5-7142-400B-956D-45CE482ECB0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0325163-60A8-4EE2-9B82-A2BCE784AD1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682445F6-233C-479F-9BC7-9F49A54A73EE}"/>
              </a:ext>
            </a:extLst>
          </p:cNvPr>
          <p:cNvSpPr>
            <a:spLocks noGrp="1" noChangeArrowheads="1"/>
          </p:cNvSpPr>
          <p:nvPr>
            <p:ph type="sldNum" sz="quarter" idx="12"/>
          </p:nvPr>
        </p:nvSpPr>
        <p:spPr>
          <a:ln/>
        </p:spPr>
        <p:txBody>
          <a:bodyPr/>
          <a:lstStyle>
            <a:lvl1pPr>
              <a:defRPr/>
            </a:lvl1pPr>
          </a:lstStyle>
          <a:p>
            <a:fld id="{6632C071-EFE4-4DB4-8D5C-20F2C502D05B}" type="slidenum">
              <a:rPr lang="es-ES" altLang="en-US"/>
              <a:pPr/>
              <a:t>‹#›</a:t>
            </a:fld>
            <a:endParaRPr lang="es-ES" altLang="en-US"/>
          </a:p>
        </p:txBody>
      </p:sp>
    </p:spTree>
    <p:extLst>
      <p:ext uri="{BB962C8B-B14F-4D97-AF65-F5344CB8AC3E}">
        <p14:creationId xmlns:p14="http://schemas.microsoft.com/office/powerpoint/2010/main" val="351794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FA33D1-DB73-47A6-A06A-A36658C6F35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CD79365-2A93-418A-8467-EC1BFD9CA9B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D75382E-0DB6-4207-98B9-8FAE9F22E149}"/>
              </a:ext>
            </a:extLst>
          </p:cNvPr>
          <p:cNvSpPr>
            <a:spLocks noGrp="1" noChangeArrowheads="1"/>
          </p:cNvSpPr>
          <p:nvPr>
            <p:ph type="sldNum" sz="quarter" idx="12"/>
          </p:nvPr>
        </p:nvSpPr>
        <p:spPr>
          <a:ln/>
        </p:spPr>
        <p:txBody>
          <a:bodyPr/>
          <a:lstStyle>
            <a:lvl1pPr>
              <a:defRPr/>
            </a:lvl1pPr>
          </a:lstStyle>
          <a:p>
            <a:fld id="{5E34F302-B9BC-4528-B2DB-29C64B480A70}" type="slidenum">
              <a:rPr lang="es-ES" altLang="en-US"/>
              <a:pPr/>
              <a:t>‹#›</a:t>
            </a:fld>
            <a:endParaRPr lang="es-ES" altLang="en-US"/>
          </a:p>
        </p:txBody>
      </p:sp>
    </p:spTree>
    <p:extLst>
      <p:ext uri="{BB962C8B-B14F-4D97-AF65-F5344CB8AC3E}">
        <p14:creationId xmlns:p14="http://schemas.microsoft.com/office/powerpoint/2010/main" val="315089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3B54FB-8026-4769-B27E-C57F70E7AA9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235D9A35-2717-4690-B869-C12EFDCCBA2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9E8C837A-E95C-4854-994D-25D4BE50ADD5}"/>
              </a:ext>
            </a:extLst>
          </p:cNvPr>
          <p:cNvSpPr>
            <a:spLocks noGrp="1" noChangeArrowheads="1"/>
          </p:cNvSpPr>
          <p:nvPr>
            <p:ph type="sldNum" sz="quarter" idx="12"/>
          </p:nvPr>
        </p:nvSpPr>
        <p:spPr>
          <a:ln/>
        </p:spPr>
        <p:txBody>
          <a:bodyPr/>
          <a:lstStyle>
            <a:lvl1pPr>
              <a:defRPr/>
            </a:lvl1pPr>
          </a:lstStyle>
          <a:p>
            <a:fld id="{684AA9DF-A905-42EC-BC59-31E9E3085805}" type="slidenum">
              <a:rPr lang="es-ES" altLang="en-US"/>
              <a:pPr/>
              <a:t>‹#›</a:t>
            </a:fld>
            <a:endParaRPr lang="es-ES" altLang="en-US"/>
          </a:p>
        </p:txBody>
      </p:sp>
    </p:spTree>
    <p:extLst>
      <p:ext uri="{BB962C8B-B14F-4D97-AF65-F5344CB8AC3E}">
        <p14:creationId xmlns:p14="http://schemas.microsoft.com/office/powerpoint/2010/main" val="147446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7FB7EB4-9D4F-4273-8CCF-D1AE515E7D2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CCC7901-6384-436A-821A-A62D5B06AE4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ECA4BD11-1C55-40DE-A367-1851E41A5D48}"/>
              </a:ext>
            </a:extLst>
          </p:cNvPr>
          <p:cNvSpPr>
            <a:spLocks noGrp="1" noChangeArrowheads="1"/>
          </p:cNvSpPr>
          <p:nvPr>
            <p:ph type="sldNum" sz="quarter" idx="12"/>
          </p:nvPr>
        </p:nvSpPr>
        <p:spPr>
          <a:ln/>
        </p:spPr>
        <p:txBody>
          <a:bodyPr/>
          <a:lstStyle>
            <a:lvl1pPr>
              <a:defRPr/>
            </a:lvl1pPr>
          </a:lstStyle>
          <a:p>
            <a:fld id="{6C42AE3B-1CB4-417B-92FB-533D1C4E5EB0}" type="slidenum">
              <a:rPr lang="es-ES" altLang="en-US"/>
              <a:pPr/>
              <a:t>‹#›</a:t>
            </a:fld>
            <a:endParaRPr lang="es-ES" altLang="en-US"/>
          </a:p>
        </p:txBody>
      </p:sp>
    </p:spTree>
    <p:extLst>
      <p:ext uri="{BB962C8B-B14F-4D97-AF65-F5344CB8AC3E}">
        <p14:creationId xmlns:p14="http://schemas.microsoft.com/office/powerpoint/2010/main" val="213022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4D731D-7C26-4A86-BA7D-42AAD996011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36DF7F28-C94A-4C3A-9C3B-BF0D8ADEC91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EDA6C5D8-84AD-4275-BF17-B45AE9978D53}"/>
              </a:ext>
            </a:extLst>
          </p:cNvPr>
          <p:cNvSpPr>
            <a:spLocks noGrp="1" noChangeArrowheads="1"/>
          </p:cNvSpPr>
          <p:nvPr>
            <p:ph type="sldNum" sz="quarter" idx="12"/>
          </p:nvPr>
        </p:nvSpPr>
        <p:spPr>
          <a:ln/>
        </p:spPr>
        <p:txBody>
          <a:bodyPr/>
          <a:lstStyle>
            <a:lvl1pPr>
              <a:defRPr/>
            </a:lvl1pPr>
          </a:lstStyle>
          <a:p>
            <a:fld id="{3FE0AA76-008E-4A97-A8F3-70778ED314F3}" type="slidenum">
              <a:rPr lang="es-ES" altLang="en-US"/>
              <a:pPr/>
              <a:t>‹#›</a:t>
            </a:fld>
            <a:endParaRPr lang="es-ES" altLang="en-US"/>
          </a:p>
        </p:txBody>
      </p:sp>
    </p:spTree>
    <p:extLst>
      <p:ext uri="{BB962C8B-B14F-4D97-AF65-F5344CB8AC3E}">
        <p14:creationId xmlns:p14="http://schemas.microsoft.com/office/powerpoint/2010/main" val="191951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5B4411-3CF0-4562-941D-2ACB09DB093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6D407716-36FB-44D9-BB44-20AD2F595FD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39A9FAD6-5758-4AAE-9DE7-53BCC1B5EB68}"/>
              </a:ext>
            </a:extLst>
          </p:cNvPr>
          <p:cNvSpPr>
            <a:spLocks noGrp="1" noChangeArrowheads="1"/>
          </p:cNvSpPr>
          <p:nvPr>
            <p:ph type="sldNum" sz="quarter" idx="12"/>
          </p:nvPr>
        </p:nvSpPr>
        <p:spPr>
          <a:ln/>
        </p:spPr>
        <p:txBody>
          <a:bodyPr/>
          <a:lstStyle>
            <a:lvl1pPr>
              <a:defRPr/>
            </a:lvl1pPr>
          </a:lstStyle>
          <a:p>
            <a:fld id="{3FCF91B1-EB88-4D2B-ABA1-28ABA157665E}" type="slidenum">
              <a:rPr lang="es-ES" altLang="en-US"/>
              <a:pPr/>
              <a:t>‹#›</a:t>
            </a:fld>
            <a:endParaRPr lang="es-ES" altLang="en-US"/>
          </a:p>
        </p:txBody>
      </p:sp>
    </p:spTree>
    <p:extLst>
      <p:ext uri="{BB962C8B-B14F-4D97-AF65-F5344CB8AC3E}">
        <p14:creationId xmlns:p14="http://schemas.microsoft.com/office/powerpoint/2010/main" val="123384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9267A7-8B0D-4061-905E-12B5F0796FB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53E21219-40EC-461A-AAAA-6D43A524D3C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B08D50DE-2233-49E7-AC14-8EDF0060255B}"/>
              </a:ext>
            </a:extLst>
          </p:cNvPr>
          <p:cNvSpPr>
            <a:spLocks noGrp="1" noChangeArrowheads="1"/>
          </p:cNvSpPr>
          <p:nvPr>
            <p:ph type="sldNum" sz="quarter" idx="12"/>
          </p:nvPr>
        </p:nvSpPr>
        <p:spPr>
          <a:ln/>
        </p:spPr>
        <p:txBody>
          <a:bodyPr/>
          <a:lstStyle>
            <a:lvl1pPr>
              <a:defRPr/>
            </a:lvl1pPr>
          </a:lstStyle>
          <a:p>
            <a:fld id="{F84110A7-115A-484F-B6EC-3D1096C74055}" type="slidenum">
              <a:rPr lang="es-ES" altLang="en-US"/>
              <a:pPr/>
              <a:t>‹#›</a:t>
            </a:fld>
            <a:endParaRPr lang="es-ES" altLang="en-US"/>
          </a:p>
        </p:txBody>
      </p:sp>
    </p:spTree>
    <p:extLst>
      <p:ext uri="{BB962C8B-B14F-4D97-AF65-F5344CB8AC3E}">
        <p14:creationId xmlns:p14="http://schemas.microsoft.com/office/powerpoint/2010/main" val="426114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9ED027-2DB8-4A66-B38C-8BB6761A8A4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4FA40644-7C4D-407F-8617-D4CE90F89CF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4A343183-8CFC-4C7D-AE48-CF332C1E2549}"/>
              </a:ext>
            </a:extLst>
          </p:cNvPr>
          <p:cNvSpPr>
            <a:spLocks noGrp="1" noChangeArrowheads="1"/>
          </p:cNvSpPr>
          <p:nvPr>
            <p:ph type="sldNum" sz="quarter" idx="12"/>
          </p:nvPr>
        </p:nvSpPr>
        <p:spPr>
          <a:ln/>
        </p:spPr>
        <p:txBody>
          <a:bodyPr/>
          <a:lstStyle>
            <a:lvl1pPr>
              <a:defRPr/>
            </a:lvl1pPr>
          </a:lstStyle>
          <a:p>
            <a:fld id="{B1A3216F-9A35-469E-AB43-C26030E2DE1A}" type="slidenum">
              <a:rPr lang="es-ES" altLang="en-US"/>
              <a:pPr/>
              <a:t>‹#›</a:t>
            </a:fld>
            <a:endParaRPr lang="es-ES" altLang="en-US"/>
          </a:p>
        </p:txBody>
      </p:sp>
    </p:spTree>
    <p:extLst>
      <p:ext uri="{BB962C8B-B14F-4D97-AF65-F5344CB8AC3E}">
        <p14:creationId xmlns:p14="http://schemas.microsoft.com/office/powerpoint/2010/main" val="42574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9A1CDB-904E-4152-BFEB-784C8AB49F3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A2CD3DEA-0CFA-4F5C-9358-B6A0A38F7F6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52870BD8-85DC-4CA0-9000-D2F203AA2761}"/>
              </a:ext>
            </a:extLst>
          </p:cNvPr>
          <p:cNvSpPr>
            <a:spLocks noGrp="1" noChangeArrowheads="1"/>
          </p:cNvSpPr>
          <p:nvPr>
            <p:ph type="sldNum" sz="quarter" idx="12"/>
          </p:nvPr>
        </p:nvSpPr>
        <p:spPr>
          <a:ln/>
        </p:spPr>
        <p:txBody>
          <a:bodyPr/>
          <a:lstStyle>
            <a:lvl1pPr>
              <a:defRPr/>
            </a:lvl1pPr>
          </a:lstStyle>
          <a:p>
            <a:fld id="{E168BEC0-B5B1-4D2A-93C3-79B6CB390111}" type="slidenum">
              <a:rPr lang="es-ES" altLang="en-US"/>
              <a:pPr/>
              <a:t>‹#›</a:t>
            </a:fld>
            <a:endParaRPr lang="es-ES" altLang="en-US"/>
          </a:p>
        </p:txBody>
      </p:sp>
    </p:spTree>
    <p:extLst>
      <p:ext uri="{BB962C8B-B14F-4D97-AF65-F5344CB8AC3E}">
        <p14:creationId xmlns:p14="http://schemas.microsoft.com/office/powerpoint/2010/main" val="229047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C4746C4-FA8A-4021-B148-7CE7EFFDF10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D9AE7CF9-DAB1-470A-8D68-FAE3BE8F0FC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7B10AC65-E471-4102-BAEF-F8321877947F}"/>
              </a:ext>
            </a:extLst>
          </p:cNvPr>
          <p:cNvSpPr>
            <a:spLocks noGrp="1" noChangeArrowheads="1"/>
          </p:cNvSpPr>
          <p:nvPr>
            <p:ph type="sldNum" sz="quarter" idx="12"/>
          </p:nvPr>
        </p:nvSpPr>
        <p:spPr>
          <a:ln/>
        </p:spPr>
        <p:txBody>
          <a:bodyPr/>
          <a:lstStyle>
            <a:lvl1pPr>
              <a:defRPr/>
            </a:lvl1pPr>
          </a:lstStyle>
          <a:p>
            <a:fld id="{0D6BEF08-FE12-43D2-BA0E-FB03656E7087}" type="slidenum">
              <a:rPr lang="es-ES" altLang="en-US"/>
              <a:pPr/>
              <a:t>‹#›</a:t>
            </a:fld>
            <a:endParaRPr lang="es-ES" altLang="en-US"/>
          </a:p>
        </p:txBody>
      </p:sp>
    </p:spTree>
    <p:extLst>
      <p:ext uri="{BB962C8B-B14F-4D97-AF65-F5344CB8AC3E}">
        <p14:creationId xmlns:p14="http://schemas.microsoft.com/office/powerpoint/2010/main" val="234516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177D00-454D-4F70-A8AE-0275B824838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7B3CF339-361D-4F6B-82C1-B4B3FFA2230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5993548D-542D-4CE8-842F-6EBF97A289F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s-ES" altLang="en-US"/>
          </a:p>
        </p:txBody>
      </p:sp>
      <p:sp>
        <p:nvSpPr>
          <p:cNvPr id="1029" name="Rectangle 5">
            <a:extLst>
              <a:ext uri="{FF2B5EF4-FFF2-40B4-BE49-F238E27FC236}">
                <a16:creationId xmlns:a16="http://schemas.microsoft.com/office/drawing/2014/main" id="{58F9CB72-579B-4CE7-AB46-634834C00C0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s-ES" altLang="en-US"/>
          </a:p>
        </p:txBody>
      </p:sp>
      <p:sp>
        <p:nvSpPr>
          <p:cNvPr id="1030" name="Rectangle 6">
            <a:extLst>
              <a:ext uri="{FF2B5EF4-FFF2-40B4-BE49-F238E27FC236}">
                <a16:creationId xmlns:a16="http://schemas.microsoft.com/office/drawing/2014/main" id="{E246FF44-DB0E-4CE2-B8D7-0934F3AD0F9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5676263-896F-46F9-A749-F19A01ED37DB}"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5">
            <a:extLst>
              <a:ext uri="{FF2B5EF4-FFF2-40B4-BE49-F238E27FC236}">
                <a16:creationId xmlns:a16="http://schemas.microsoft.com/office/drawing/2014/main" id="{7D0BC1B7-CC94-4C90-8525-151C180F184E}"/>
              </a:ext>
            </a:extLst>
          </p:cNvPr>
          <p:cNvSpPr>
            <a:spLocks noGrp="1" noChangeArrowheads="1"/>
          </p:cNvSpPr>
          <p:nvPr>
            <p:ph type="ctrTitle"/>
          </p:nvPr>
        </p:nvSpPr>
        <p:spPr>
          <a:xfrm>
            <a:off x="0" y="836613"/>
            <a:ext cx="9144000" cy="2305050"/>
          </a:xfrm>
        </p:spPr>
        <p:txBody>
          <a:bodyPr/>
          <a:lstStyle/>
          <a:p>
            <a:pPr eaLnBrk="1" hangingPunct="1"/>
            <a:r>
              <a:rPr lang="es-UY" altLang="en-US" sz="4000" b="1">
                <a:solidFill>
                  <a:schemeClr val="bg1"/>
                </a:solidFill>
              </a:rPr>
              <a:t>I Can Handle Waiting</a:t>
            </a:r>
            <a:endParaRPr lang="es-ES" altLang="en-US" sz="4000" b="1">
              <a:solidFill>
                <a:schemeClr val="bg1"/>
              </a:solidFill>
            </a:endParaRPr>
          </a:p>
        </p:txBody>
      </p:sp>
      <p:pic>
        <p:nvPicPr>
          <p:cNvPr id="2051" name="Picture 57">
            <a:extLst>
              <a:ext uri="{FF2B5EF4-FFF2-40B4-BE49-F238E27FC236}">
                <a16:creationId xmlns:a16="http://schemas.microsoft.com/office/drawing/2014/main" id="{0C85FF9B-3C0E-4829-8235-791262BE9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288" y="1412875"/>
            <a:ext cx="100647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68F597D-80B7-4CC1-83F5-EF5E6D1126B4}"/>
              </a:ext>
            </a:extLst>
          </p:cNvPr>
          <p:cNvSpPr txBox="1"/>
          <p:nvPr/>
        </p:nvSpPr>
        <p:spPr>
          <a:xfrm>
            <a:off x="2916238" y="6521450"/>
            <a:ext cx="3240087" cy="246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000" dirty="0"/>
              <a:t>adapted from </a:t>
            </a:r>
            <a:r>
              <a:rPr lang="en-US" sz="1000" i="1" dirty="0"/>
              <a:t>Super Skills, </a:t>
            </a:r>
            <a:r>
              <a:rPr lang="en-US" sz="1000" dirty="0"/>
              <a:t>2005 – J. Coucouvanis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0877326-C3B5-4ABB-8B75-A67251513B6D}"/>
              </a:ext>
            </a:extLst>
          </p:cNvPr>
          <p:cNvSpPr>
            <a:spLocks noGrp="1"/>
          </p:cNvSpPr>
          <p:nvPr>
            <p:ph type="title"/>
          </p:nvPr>
        </p:nvSpPr>
        <p:spPr>
          <a:ln>
            <a:solidFill>
              <a:schemeClr val="tx1"/>
            </a:solidFill>
            <a:miter lim="800000"/>
            <a:headEnd/>
            <a:tailEnd/>
          </a:ln>
        </p:spPr>
        <p:txBody>
          <a:bodyPr/>
          <a:lstStyle/>
          <a:p>
            <a:pPr eaLnBrk="1" hangingPunct="1"/>
            <a:r>
              <a:rPr lang="en-US" altLang="en-US"/>
              <a:t>What can you do while you wait?</a:t>
            </a:r>
          </a:p>
        </p:txBody>
      </p:sp>
      <p:pic>
        <p:nvPicPr>
          <p:cNvPr id="11267" name="Picture 2">
            <a:extLst>
              <a:ext uri="{FF2B5EF4-FFF2-40B4-BE49-F238E27FC236}">
                <a16:creationId xmlns:a16="http://schemas.microsoft.com/office/drawing/2014/main" id="{BC38608D-D549-4AD1-A9D5-19C1204C6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773238"/>
            <a:ext cx="2157413" cy="3095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3">
            <a:extLst>
              <a:ext uri="{FF2B5EF4-FFF2-40B4-BE49-F238E27FC236}">
                <a16:creationId xmlns:a16="http://schemas.microsoft.com/office/drawing/2014/main" id="{CC5BC1CA-07F4-49D3-BD13-A3234F656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176"/>
          <a:stretch>
            <a:fillRect/>
          </a:stretch>
        </p:blipFill>
        <p:spPr bwMode="auto">
          <a:xfrm>
            <a:off x="2555875" y="4198938"/>
            <a:ext cx="3638550" cy="2354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9" name="Picture 4" descr="C:\Users\Andee\AppData\Local\Microsoft\Windows\Temporary Internet Files\Content.IE5\073V42J4\dreamstime_xs_26316148.jpg">
            <a:extLst>
              <a:ext uri="{FF2B5EF4-FFF2-40B4-BE49-F238E27FC236}">
                <a16:creationId xmlns:a16="http://schemas.microsoft.com/office/drawing/2014/main" id="{90E6EA98-4C75-4EA8-AB41-73D74BC9A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097088"/>
            <a:ext cx="3598863" cy="1881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5" descr="C:\Users\Andee\AppData\Local\Microsoft\Windows\Temporary Internet Files\Content.IE5\454Q6FGA\dreamstime_xs_74210948.jpg">
            <a:extLst>
              <a:ext uri="{FF2B5EF4-FFF2-40B4-BE49-F238E27FC236}">
                <a16:creationId xmlns:a16="http://schemas.microsoft.com/office/drawing/2014/main" id="{FFEDFBC4-4ABB-4AED-9EF6-3CEF217569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1609725"/>
            <a:ext cx="2513012" cy="3767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Box 3">
            <a:extLst>
              <a:ext uri="{FF2B5EF4-FFF2-40B4-BE49-F238E27FC236}">
                <a16:creationId xmlns:a16="http://schemas.microsoft.com/office/drawing/2014/main" id="{117EB659-01E9-4CBC-8F0B-07FC1CA42B29}"/>
              </a:ext>
            </a:extLst>
          </p:cNvPr>
          <p:cNvSpPr txBox="1">
            <a:spLocks noChangeArrowheads="1"/>
          </p:cNvSpPr>
          <p:nvPr/>
        </p:nvSpPr>
        <p:spPr bwMode="auto">
          <a:xfrm>
            <a:off x="468313" y="4076700"/>
            <a:ext cx="17272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read a book</a:t>
            </a:r>
          </a:p>
        </p:txBody>
      </p:sp>
      <p:sp>
        <p:nvSpPr>
          <p:cNvPr id="11272" name="TextBox 4">
            <a:extLst>
              <a:ext uri="{FF2B5EF4-FFF2-40B4-BE49-F238E27FC236}">
                <a16:creationId xmlns:a16="http://schemas.microsoft.com/office/drawing/2014/main" id="{07E36A02-F474-426E-84A2-3EDBA1C3C378}"/>
              </a:ext>
            </a:extLst>
          </p:cNvPr>
          <p:cNvSpPr txBox="1">
            <a:spLocks noChangeArrowheads="1"/>
          </p:cNvSpPr>
          <p:nvPr/>
        </p:nvSpPr>
        <p:spPr bwMode="auto">
          <a:xfrm>
            <a:off x="3006725" y="1587500"/>
            <a:ext cx="2879725"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listen to music</a:t>
            </a:r>
          </a:p>
        </p:txBody>
      </p:sp>
      <p:sp>
        <p:nvSpPr>
          <p:cNvPr id="11273" name="TextBox 5">
            <a:extLst>
              <a:ext uri="{FF2B5EF4-FFF2-40B4-BE49-F238E27FC236}">
                <a16:creationId xmlns:a16="http://schemas.microsoft.com/office/drawing/2014/main" id="{BD279879-4E87-4F33-8270-6C8A5A941021}"/>
              </a:ext>
            </a:extLst>
          </p:cNvPr>
          <p:cNvSpPr txBox="1">
            <a:spLocks noChangeArrowheads="1"/>
          </p:cNvSpPr>
          <p:nvPr/>
        </p:nvSpPr>
        <p:spPr bwMode="auto">
          <a:xfrm>
            <a:off x="3441700" y="6083300"/>
            <a:ext cx="2717800" cy="64611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get a head start on your homework</a:t>
            </a:r>
          </a:p>
        </p:txBody>
      </p:sp>
      <p:sp>
        <p:nvSpPr>
          <p:cNvPr id="11274" name="TextBox 6">
            <a:extLst>
              <a:ext uri="{FF2B5EF4-FFF2-40B4-BE49-F238E27FC236}">
                <a16:creationId xmlns:a16="http://schemas.microsoft.com/office/drawing/2014/main" id="{175CB153-4AAB-4D5C-B343-1A407064F710}"/>
              </a:ext>
            </a:extLst>
          </p:cNvPr>
          <p:cNvSpPr txBox="1">
            <a:spLocks noChangeArrowheads="1"/>
          </p:cNvSpPr>
          <p:nvPr/>
        </p:nvSpPr>
        <p:spPr bwMode="auto">
          <a:xfrm>
            <a:off x="6804025" y="4500563"/>
            <a:ext cx="1800225" cy="3683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draw or color</a:t>
            </a:r>
          </a:p>
        </p:txBody>
      </p:sp>
      <p:sp>
        <p:nvSpPr>
          <p:cNvPr id="11275" name="TextBox 7">
            <a:extLst>
              <a:ext uri="{FF2B5EF4-FFF2-40B4-BE49-F238E27FC236}">
                <a16:creationId xmlns:a16="http://schemas.microsoft.com/office/drawing/2014/main" id="{A41F0D5D-CF5C-4B3E-8DA9-32B58A7E525B}"/>
              </a:ext>
            </a:extLst>
          </p:cNvPr>
          <p:cNvSpPr txBox="1">
            <a:spLocks noChangeArrowheads="1"/>
          </p:cNvSpPr>
          <p:nvPr/>
        </p:nvSpPr>
        <p:spPr bwMode="auto">
          <a:xfrm>
            <a:off x="6443663" y="5821363"/>
            <a:ext cx="2513012" cy="5842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t>What else??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F23FD68-4F7A-4BF4-9342-4C35F42D6896}"/>
              </a:ext>
            </a:extLst>
          </p:cNvPr>
          <p:cNvSpPr>
            <a:spLocks noGrp="1"/>
          </p:cNvSpPr>
          <p:nvPr>
            <p:ph type="title"/>
          </p:nvPr>
        </p:nvSpPr>
        <p:spPr>
          <a:ln>
            <a:solidFill>
              <a:schemeClr val="tx1"/>
            </a:solidFill>
            <a:miter lim="800000"/>
            <a:headEnd/>
            <a:tailEnd/>
          </a:ln>
        </p:spPr>
        <p:txBody>
          <a:bodyPr/>
          <a:lstStyle/>
          <a:p>
            <a:pPr eaLnBrk="1" hangingPunct="1"/>
            <a:r>
              <a:rPr lang="en-US" altLang="en-US"/>
              <a:t>4.  Try your plan</a:t>
            </a:r>
          </a:p>
        </p:txBody>
      </p:sp>
      <p:sp>
        <p:nvSpPr>
          <p:cNvPr id="12291" name="Content Placeholder 2">
            <a:extLst>
              <a:ext uri="{FF2B5EF4-FFF2-40B4-BE49-F238E27FC236}">
                <a16:creationId xmlns:a16="http://schemas.microsoft.com/office/drawing/2014/main" id="{D6903A2E-21C8-4100-B684-512D14D68D4E}"/>
              </a:ext>
            </a:extLst>
          </p:cNvPr>
          <p:cNvSpPr>
            <a:spLocks noGrp="1"/>
          </p:cNvSpPr>
          <p:nvPr>
            <p:ph idx="1"/>
          </p:nvPr>
        </p:nvSpPr>
        <p:spPr>
          <a:xfrm>
            <a:off x="457200" y="1600200"/>
            <a:ext cx="4402138" cy="4997450"/>
          </a:xfrm>
          <a:ln>
            <a:solidFill>
              <a:schemeClr val="tx1"/>
            </a:solidFill>
            <a:miter lim="800000"/>
            <a:headEnd/>
            <a:tailEnd/>
          </a:ln>
        </p:spPr>
        <p:txBody>
          <a:bodyPr/>
          <a:lstStyle/>
          <a:p>
            <a:pPr eaLnBrk="1" hangingPunct="1"/>
            <a:r>
              <a:rPr lang="en-US" altLang="en-US" sz="2800"/>
              <a:t>Now that you have some ideas of things to do while you wait, give them a try</a:t>
            </a:r>
          </a:p>
          <a:p>
            <a:pPr eaLnBrk="1" hangingPunct="1"/>
            <a:r>
              <a:rPr lang="en-US" altLang="en-US" sz="2800"/>
              <a:t>Is there one activity you like to do more than the others?</a:t>
            </a:r>
          </a:p>
          <a:p>
            <a:pPr eaLnBrk="1" hangingPunct="1"/>
            <a:r>
              <a:rPr lang="en-US" altLang="en-US" sz="2800"/>
              <a:t>Make sure you have what you need with you to do that activity when you have to wait!</a:t>
            </a:r>
          </a:p>
        </p:txBody>
      </p:sp>
      <p:pic>
        <p:nvPicPr>
          <p:cNvPr id="12292" name="Picture 2" descr="C:\Users\Andee\AppData\Local\Microsoft\Windows\Temporary Internet Files\Content.IE5\AEV577UD\dreamstime_xs_131647895.jpg">
            <a:extLst>
              <a:ext uri="{FF2B5EF4-FFF2-40B4-BE49-F238E27FC236}">
                <a16:creationId xmlns:a16="http://schemas.microsoft.com/office/drawing/2014/main" id="{E59287BB-DFA9-48A5-8F28-207CD6E2A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930"/>
          <a:stretch>
            <a:fillRect/>
          </a:stretch>
        </p:blipFill>
        <p:spPr bwMode="auto">
          <a:xfrm>
            <a:off x="5292725" y="3284538"/>
            <a:ext cx="3648075" cy="329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ADE49A77-539B-4A74-B638-E00522CFE395}"/>
              </a:ext>
            </a:extLst>
          </p:cNvPr>
          <p:cNvSpPr/>
          <p:nvPr/>
        </p:nvSpPr>
        <p:spPr>
          <a:xfrm>
            <a:off x="4660900" y="1341438"/>
            <a:ext cx="3798888" cy="1916112"/>
          </a:xfrm>
          <a:prstGeom prst="cloudCallout">
            <a:avLst>
              <a:gd name="adj1" fmla="val 16316"/>
              <a:gd name="adj2" fmla="val 6607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I have to wait to get picked up after school.  </a:t>
            </a:r>
          </a:p>
          <a:p>
            <a:pPr algn="ctr">
              <a:defRPr/>
            </a:pPr>
            <a:r>
              <a:rPr lang="en-US" dirty="0">
                <a:solidFill>
                  <a:schemeClr val="tx1"/>
                </a:solidFill>
                <a:latin typeface="Comic Sans MS" panose="030F0702030302020204" pitchFamily="66" charset="0"/>
              </a:rPr>
              <a:t>I’ll take my book to read!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A0364CC-EDB1-429B-A05C-E19C5420E1B5}"/>
              </a:ext>
            </a:extLst>
          </p:cNvPr>
          <p:cNvSpPr>
            <a:spLocks noGrp="1"/>
          </p:cNvSpPr>
          <p:nvPr>
            <p:ph type="title"/>
          </p:nvPr>
        </p:nvSpPr>
        <p:spPr>
          <a:ln>
            <a:solidFill>
              <a:schemeClr val="tx1"/>
            </a:solidFill>
            <a:miter lim="800000"/>
            <a:headEnd/>
            <a:tailEnd/>
          </a:ln>
        </p:spPr>
        <p:txBody>
          <a:bodyPr/>
          <a:lstStyle/>
          <a:p>
            <a:pPr algn="l" eaLnBrk="1" hangingPunct="1"/>
            <a:r>
              <a:rPr lang="en-US" altLang="en-US"/>
              <a:t>           steps to help with waiting</a:t>
            </a:r>
          </a:p>
        </p:txBody>
      </p:sp>
      <p:sp>
        <p:nvSpPr>
          <p:cNvPr id="13315" name="Content Placeholder 2">
            <a:extLst>
              <a:ext uri="{FF2B5EF4-FFF2-40B4-BE49-F238E27FC236}">
                <a16:creationId xmlns:a16="http://schemas.microsoft.com/office/drawing/2014/main" id="{3A2C76AE-27C9-4BC8-8D7E-9C6EE0EDE689}"/>
              </a:ext>
            </a:extLst>
          </p:cNvPr>
          <p:cNvSpPr>
            <a:spLocks noGrp="1"/>
          </p:cNvSpPr>
          <p:nvPr>
            <p:ph idx="1"/>
          </p:nvPr>
        </p:nvSpPr>
        <p:spPr>
          <a:xfrm>
            <a:off x="534988" y="1916113"/>
            <a:ext cx="5045075" cy="3600450"/>
          </a:xfrm>
          <a:ln>
            <a:solidFill>
              <a:schemeClr val="tx1"/>
            </a:solidFill>
            <a:miter lim="800000"/>
            <a:headEnd/>
            <a:tailEnd/>
          </a:ln>
        </p:spPr>
        <p:txBody>
          <a:bodyPr/>
          <a:lstStyle/>
          <a:p>
            <a:pPr marL="514350" indent="-514350" eaLnBrk="1" hangingPunct="1">
              <a:buFontTx/>
              <a:buAutoNum type="arabicPeriod"/>
            </a:pPr>
            <a:r>
              <a:rPr lang="en-US" altLang="en-US"/>
              <a:t>Stay still, quiet, and calm</a:t>
            </a:r>
          </a:p>
          <a:p>
            <a:pPr marL="514350" indent="-514350" eaLnBrk="1" hangingPunct="1">
              <a:buFontTx/>
              <a:buAutoNum type="arabicPeriod"/>
            </a:pPr>
            <a:r>
              <a:rPr lang="en-US" altLang="en-US"/>
              <a:t>Think: “It’s hard to wait but I can do it”</a:t>
            </a:r>
          </a:p>
          <a:p>
            <a:pPr marL="514350" indent="-514350" eaLnBrk="1" hangingPunct="1">
              <a:buFontTx/>
              <a:buAutoNum type="arabicPeriod"/>
            </a:pPr>
            <a:r>
              <a:rPr lang="en-US" altLang="en-US"/>
              <a:t>Make a waiting plan</a:t>
            </a:r>
          </a:p>
          <a:p>
            <a:pPr marL="514350" indent="-514350" eaLnBrk="1" hangingPunct="1">
              <a:buFontTx/>
              <a:buAutoNum type="arabicPeriod"/>
            </a:pPr>
            <a:r>
              <a:rPr lang="en-US" altLang="en-US"/>
              <a:t>Try your plan</a:t>
            </a:r>
          </a:p>
        </p:txBody>
      </p:sp>
      <p:pic>
        <p:nvPicPr>
          <p:cNvPr id="13316" name="Picture 3">
            <a:extLst>
              <a:ext uri="{FF2B5EF4-FFF2-40B4-BE49-F238E27FC236}">
                <a16:creationId xmlns:a16="http://schemas.microsoft.com/office/drawing/2014/main" id="{E3152641-8101-4EF0-8768-11C1447F0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338"/>
            <a:ext cx="1568450" cy="156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a:extLst>
              <a:ext uri="{FF2B5EF4-FFF2-40B4-BE49-F238E27FC236}">
                <a16:creationId xmlns:a16="http://schemas.microsoft.com/office/drawing/2014/main" id="{30A05BD0-D674-4605-81CB-C07B46F6E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175" y="6262688"/>
            <a:ext cx="326707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2">
            <a:extLst>
              <a:ext uri="{FF2B5EF4-FFF2-40B4-BE49-F238E27FC236}">
                <a16:creationId xmlns:a16="http://schemas.microsoft.com/office/drawing/2014/main" id="{F1E983D3-250E-4FA5-AB22-CCFC185BAB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00" y="2636838"/>
            <a:ext cx="3209925" cy="2447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F9E4D9E-4AAB-4EF6-961A-6B7C72942579}"/>
              </a:ext>
            </a:extLst>
          </p:cNvPr>
          <p:cNvSpPr>
            <a:spLocks noGrp="1"/>
          </p:cNvSpPr>
          <p:nvPr>
            <p:ph type="title"/>
          </p:nvPr>
        </p:nvSpPr>
        <p:spPr>
          <a:ln>
            <a:solidFill>
              <a:schemeClr val="tx1"/>
            </a:solidFill>
            <a:miter lim="800000"/>
            <a:headEnd/>
            <a:tailEnd/>
          </a:ln>
        </p:spPr>
        <p:txBody>
          <a:bodyPr/>
          <a:lstStyle/>
          <a:p>
            <a:pPr eaLnBrk="1" hangingPunct="1"/>
            <a:r>
              <a:rPr lang="en-US" altLang="en-US"/>
              <a:t>So…what do YOU think?</a:t>
            </a:r>
          </a:p>
        </p:txBody>
      </p:sp>
      <p:sp>
        <p:nvSpPr>
          <p:cNvPr id="14339" name="Content Placeholder 3">
            <a:extLst>
              <a:ext uri="{FF2B5EF4-FFF2-40B4-BE49-F238E27FC236}">
                <a16:creationId xmlns:a16="http://schemas.microsoft.com/office/drawing/2014/main" id="{6D37ED7E-2F6C-4C94-B717-E33C07F54B2D}"/>
              </a:ext>
            </a:extLst>
          </p:cNvPr>
          <p:cNvSpPr>
            <a:spLocks noGrp="1"/>
          </p:cNvSpPr>
          <p:nvPr>
            <p:ph idx="1"/>
          </p:nvPr>
        </p:nvSpPr>
        <p:spPr>
          <a:xfrm>
            <a:off x="457200" y="1600200"/>
            <a:ext cx="4546600" cy="4525963"/>
          </a:xfrm>
          <a:ln>
            <a:solidFill>
              <a:schemeClr val="tx1"/>
            </a:solidFill>
            <a:miter lim="800000"/>
            <a:headEnd/>
            <a:tailEnd/>
          </a:ln>
        </p:spPr>
        <p:txBody>
          <a:bodyPr/>
          <a:lstStyle/>
          <a:p>
            <a:pPr marL="0" indent="0" algn="ctr" eaLnBrk="1" hangingPunct="1">
              <a:buFontTx/>
              <a:buNone/>
            </a:pPr>
            <a:r>
              <a:rPr lang="en-US" altLang="en-US"/>
              <a:t>There’s a line at the water fountain and you’re really thirsty!  You didn’t know there would be so many kids there.  Of course you didn’t bring anything with you to help you wait.  What can you do?</a:t>
            </a:r>
          </a:p>
        </p:txBody>
      </p:sp>
      <p:pic>
        <p:nvPicPr>
          <p:cNvPr id="14340" name="Picture 3">
            <a:extLst>
              <a:ext uri="{FF2B5EF4-FFF2-40B4-BE49-F238E27FC236}">
                <a16:creationId xmlns:a16="http://schemas.microsoft.com/office/drawing/2014/main" id="{838F3E77-47DB-40A8-991D-3BB9573B0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291"/>
          <a:stretch>
            <a:fillRect/>
          </a:stretch>
        </p:blipFill>
        <p:spPr bwMode="auto">
          <a:xfrm>
            <a:off x="5292725" y="2997200"/>
            <a:ext cx="3544888" cy="2490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E9C0-CF48-401D-B973-6B3B0DEC55E6}"/>
              </a:ext>
            </a:extLst>
          </p:cNvPr>
          <p:cNvSpPr>
            <a:spLocks noGrp="1"/>
          </p:cNvSpPr>
          <p:nvPr>
            <p:ph type="title"/>
          </p:nvPr>
        </p:nvSpPr>
        <p:spPr>
          <a:ln>
            <a:solidFill>
              <a:schemeClr val="tx1"/>
            </a:solidFill>
          </a:ln>
        </p:spPr>
        <p:txBody>
          <a:bodyPr/>
          <a:lstStyle/>
          <a:p>
            <a:pPr eaLnBrk="1" hangingPunct="1">
              <a:defRPr/>
            </a:pPr>
            <a:r>
              <a:rPr lang="en-US" dirty="0"/>
              <a:t>What does “</a:t>
            </a:r>
            <a:r>
              <a:rPr lang="en-US" dirty="0">
                <a:effectLst>
                  <a:outerShdw blurRad="38100" dist="38100" dir="2700000" algn="tl">
                    <a:srgbClr val="000000">
                      <a:alpha val="43137"/>
                    </a:srgbClr>
                  </a:outerShdw>
                </a:effectLst>
              </a:rPr>
              <a:t>waiting</a:t>
            </a:r>
            <a:r>
              <a:rPr lang="en-US" dirty="0"/>
              <a:t>” mean?</a:t>
            </a:r>
          </a:p>
        </p:txBody>
      </p:sp>
      <p:sp>
        <p:nvSpPr>
          <p:cNvPr id="3" name="Content Placeholder 2">
            <a:extLst>
              <a:ext uri="{FF2B5EF4-FFF2-40B4-BE49-F238E27FC236}">
                <a16:creationId xmlns:a16="http://schemas.microsoft.com/office/drawing/2014/main" id="{449E1CC5-B3A3-4CBE-AE15-0BB67F120EC3}"/>
              </a:ext>
            </a:extLst>
          </p:cNvPr>
          <p:cNvSpPr>
            <a:spLocks noGrp="1"/>
          </p:cNvSpPr>
          <p:nvPr>
            <p:ph idx="1"/>
          </p:nvPr>
        </p:nvSpPr>
        <p:spPr>
          <a:xfrm>
            <a:off x="457200" y="1600200"/>
            <a:ext cx="4330700" cy="4525963"/>
          </a:xfrm>
          <a:ln>
            <a:solidFill>
              <a:schemeClr val="tx1"/>
            </a:solidFill>
          </a:ln>
        </p:spPr>
        <p:txBody>
          <a:bodyPr/>
          <a:lstStyle/>
          <a:p>
            <a:pPr eaLnBrk="1" hangingPunct="1">
              <a:defRPr/>
            </a:pPr>
            <a:endParaRPr lang="en-US" dirty="0"/>
          </a:p>
          <a:p>
            <a:pPr eaLnBrk="1" hangingPunct="1">
              <a:defRPr/>
            </a:pPr>
            <a:r>
              <a:rPr lang="en-US" dirty="0"/>
              <a:t>staying where you are</a:t>
            </a:r>
          </a:p>
          <a:p>
            <a:pPr eaLnBrk="1" hangingPunct="1">
              <a:defRPr/>
            </a:pPr>
            <a:r>
              <a:rPr lang="en-US" dirty="0"/>
              <a:t>stopping what you’re doing </a:t>
            </a:r>
          </a:p>
          <a:p>
            <a:pPr eaLnBrk="1" hangingPunct="1">
              <a:defRPr/>
            </a:pPr>
            <a:r>
              <a:rPr lang="en-US" dirty="0"/>
              <a:t>delaying what you want to do or get</a:t>
            </a:r>
          </a:p>
          <a:p>
            <a:pPr marL="0" indent="0" eaLnBrk="1" hangingPunct="1">
              <a:buFontTx/>
              <a:buNone/>
              <a:defRPr/>
            </a:pPr>
            <a:endParaRPr lang="en-US" dirty="0"/>
          </a:p>
        </p:txBody>
      </p:sp>
      <p:pic>
        <p:nvPicPr>
          <p:cNvPr id="3076" name="Picture 2">
            <a:extLst>
              <a:ext uri="{FF2B5EF4-FFF2-40B4-BE49-F238E27FC236}">
                <a16:creationId xmlns:a16="http://schemas.microsoft.com/office/drawing/2014/main" id="{E1D540BB-4716-45A7-956D-72DE38EE6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705100"/>
            <a:ext cx="4000500" cy="26654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7490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236F13-92EC-4337-A510-6DBC931694E5}"/>
              </a:ext>
            </a:extLst>
          </p:cNvPr>
          <p:cNvSpPr>
            <a:spLocks noGrp="1" noChangeArrowheads="1"/>
          </p:cNvSpPr>
          <p:nvPr>
            <p:ph type="title"/>
          </p:nvPr>
        </p:nvSpPr>
        <p:spPr>
          <a:ln>
            <a:solidFill>
              <a:schemeClr val="tx1"/>
            </a:solidFill>
            <a:miter lim="800000"/>
            <a:headEnd/>
            <a:tailEnd/>
          </a:ln>
        </p:spPr>
        <p:txBody>
          <a:bodyPr/>
          <a:lstStyle/>
          <a:p>
            <a:pPr eaLnBrk="1" hangingPunct="1"/>
            <a:r>
              <a:rPr lang="en-US" altLang="en-US">
                <a:solidFill>
                  <a:schemeClr val="tx1"/>
                </a:solidFill>
              </a:rPr>
              <a:t>Waiting can be hard, but we have to do it every day…</a:t>
            </a:r>
          </a:p>
        </p:txBody>
      </p:sp>
      <p:sp>
        <p:nvSpPr>
          <p:cNvPr id="4099" name="Rectangle 3">
            <a:extLst>
              <a:ext uri="{FF2B5EF4-FFF2-40B4-BE49-F238E27FC236}">
                <a16:creationId xmlns:a16="http://schemas.microsoft.com/office/drawing/2014/main" id="{7F89B19B-8D15-45ED-8633-A4F190988480}"/>
              </a:ext>
            </a:extLst>
          </p:cNvPr>
          <p:cNvSpPr>
            <a:spLocks noGrp="1" noChangeArrowheads="1"/>
          </p:cNvSpPr>
          <p:nvPr>
            <p:ph type="body" idx="1"/>
          </p:nvPr>
        </p:nvSpPr>
        <p:spPr>
          <a:xfrm>
            <a:off x="457200" y="1600200"/>
            <a:ext cx="4619625" cy="4924425"/>
          </a:xfrm>
          <a:ln>
            <a:solidFill>
              <a:schemeClr val="tx1"/>
            </a:solidFill>
            <a:miter lim="800000"/>
            <a:headEnd/>
            <a:tailEnd/>
          </a:ln>
        </p:spPr>
        <p:txBody>
          <a:bodyPr/>
          <a:lstStyle/>
          <a:p>
            <a:pPr eaLnBrk="1" hangingPunct="1"/>
            <a:r>
              <a:rPr lang="en-US" altLang="en-US" sz="3000"/>
              <a:t>we have to wait in lines</a:t>
            </a:r>
          </a:p>
          <a:p>
            <a:pPr eaLnBrk="1" hangingPunct="1"/>
            <a:r>
              <a:rPr lang="en-US" altLang="en-US" sz="3000"/>
              <a:t>we have to wait to eat</a:t>
            </a:r>
          </a:p>
          <a:p>
            <a:pPr eaLnBrk="1" hangingPunct="1"/>
            <a:r>
              <a:rPr lang="en-US" altLang="en-US" sz="3000"/>
              <a:t>we have to wait to talk to someone</a:t>
            </a:r>
          </a:p>
          <a:p>
            <a:pPr eaLnBrk="1" hangingPunct="1"/>
            <a:r>
              <a:rPr lang="en-US" altLang="en-US" sz="3000"/>
              <a:t>we have to wait to be called on in class</a:t>
            </a:r>
          </a:p>
          <a:p>
            <a:pPr eaLnBrk="1" hangingPunct="1"/>
            <a:r>
              <a:rPr lang="en-US" altLang="en-US" sz="3000"/>
              <a:t>we have to wait for help</a:t>
            </a:r>
          </a:p>
          <a:p>
            <a:pPr eaLnBrk="1" hangingPunct="1"/>
            <a:r>
              <a:rPr lang="en-US" altLang="en-US" sz="3000"/>
              <a:t>what else???</a:t>
            </a:r>
          </a:p>
        </p:txBody>
      </p:sp>
      <p:pic>
        <p:nvPicPr>
          <p:cNvPr id="4100" name="Picture 4" descr="C:\Users\Andee\AppData\Local\Microsoft\Windows\Temporary Internet Files\Content.IE5\073V42J4\dreamstime_xs_57845179.jpg">
            <a:extLst>
              <a:ext uri="{FF2B5EF4-FFF2-40B4-BE49-F238E27FC236}">
                <a16:creationId xmlns:a16="http://schemas.microsoft.com/office/drawing/2014/main" id="{1D26398A-8B1C-4F0F-AEB6-84C087CE0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708275"/>
            <a:ext cx="3451225" cy="246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550C23-0999-46B1-BCAD-A976CE2DA0F8}"/>
              </a:ext>
            </a:extLst>
          </p:cNvPr>
          <p:cNvSpPr txBox="1"/>
          <p:nvPr/>
        </p:nvSpPr>
        <p:spPr>
          <a:xfrm>
            <a:off x="5503863" y="6511925"/>
            <a:ext cx="3240087" cy="246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000" dirty="0"/>
              <a:t>adapted from </a:t>
            </a:r>
            <a:r>
              <a:rPr lang="en-US" sz="1000" i="1" dirty="0"/>
              <a:t>Super Skills, </a:t>
            </a:r>
            <a:r>
              <a:rPr lang="en-US" sz="1000" dirty="0"/>
              <a:t>2005 – J. Coucouvanis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5BE347A-6BA7-4E58-9EDA-9A2029B05EFA}"/>
              </a:ext>
            </a:extLst>
          </p:cNvPr>
          <p:cNvSpPr>
            <a:spLocks noGrp="1"/>
          </p:cNvSpPr>
          <p:nvPr>
            <p:ph type="title"/>
          </p:nvPr>
        </p:nvSpPr>
        <p:spPr>
          <a:xfrm>
            <a:off x="457200" y="274638"/>
            <a:ext cx="8229600" cy="1354137"/>
          </a:xfrm>
          <a:ln>
            <a:solidFill>
              <a:schemeClr val="tx1"/>
            </a:solidFill>
            <a:miter lim="800000"/>
            <a:headEnd/>
            <a:tailEnd/>
          </a:ln>
        </p:spPr>
        <p:txBody>
          <a:bodyPr/>
          <a:lstStyle/>
          <a:p>
            <a:pPr eaLnBrk="1" hangingPunct="1"/>
            <a:r>
              <a:rPr lang="en-US" altLang="en-US"/>
              <a:t>What do YOU do to make waiting easier?</a:t>
            </a:r>
          </a:p>
        </p:txBody>
      </p:sp>
      <p:pic>
        <p:nvPicPr>
          <p:cNvPr id="5123" name="Picture 2">
            <a:extLst>
              <a:ext uri="{FF2B5EF4-FFF2-40B4-BE49-F238E27FC236}">
                <a16:creationId xmlns:a16="http://schemas.microsoft.com/office/drawing/2014/main" id="{4A460A29-9207-456A-A489-3C71B568B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897063"/>
            <a:ext cx="3276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52CF9CA4-9054-4B54-AFB7-18D1ABFEEF73}"/>
              </a:ext>
            </a:extLst>
          </p:cNvPr>
          <p:cNvSpPr/>
          <p:nvPr/>
        </p:nvSpPr>
        <p:spPr>
          <a:xfrm>
            <a:off x="654050" y="476250"/>
            <a:ext cx="8064500" cy="3457575"/>
          </a:xfrm>
          <a:prstGeom prst="wave">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effectLst>
                  <a:outerShdw blurRad="38100" dist="38100" dir="2700000" algn="tl">
                    <a:srgbClr val="000000">
                      <a:alpha val="43137"/>
                    </a:srgbClr>
                  </a:outerShdw>
                </a:effectLst>
              </a:rPr>
              <a:t>Let’s talk about some tips </a:t>
            </a:r>
          </a:p>
          <a:p>
            <a:pPr algn="ctr">
              <a:defRPr/>
            </a:pPr>
            <a:r>
              <a:rPr lang="en-US" sz="3200" dirty="0">
                <a:solidFill>
                  <a:schemeClr val="tx1"/>
                </a:solidFill>
                <a:effectLst>
                  <a:outerShdw blurRad="38100" dist="38100" dir="2700000" algn="tl">
                    <a:srgbClr val="000000">
                      <a:alpha val="43137"/>
                    </a:srgbClr>
                  </a:outerShdw>
                </a:effectLst>
              </a:rPr>
              <a:t>to help with waiting!</a:t>
            </a:r>
          </a:p>
        </p:txBody>
      </p:sp>
      <p:pic>
        <p:nvPicPr>
          <p:cNvPr id="6147" name="Picture 4" descr="C:\Users\Andee\AppData\Local\Microsoft\Windows\Temporary Internet Files\Content.IE5\AEV577UD\dreamstime_xs_17769359.jpg">
            <a:extLst>
              <a:ext uri="{FF2B5EF4-FFF2-40B4-BE49-F238E27FC236}">
                <a16:creationId xmlns:a16="http://schemas.microsoft.com/office/drawing/2014/main" id="{85206D3F-7F8A-4E7E-AB1C-455F514FA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322388"/>
            <a:ext cx="3871912"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02558EF-EC50-416A-9207-EFEAA022A798}"/>
              </a:ext>
            </a:extLst>
          </p:cNvPr>
          <p:cNvSpPr>
            <a:spLocks noGrp="1"/>
          </p:cNvSpPr>
          <p:nvPr>
            <p:ph type="title"/>
          </p:nvPr>
        </p:nvSpPr>
        <p:spPr>
          <a:ln>
            <a:solidFill>
              <a:schemeClr val="tx1"/>
            </a:solidFill>
            <a:miter lim="800000"/>
            <a:headEnd/>
            <a:tailEnd/>
          </a:ln>
        </p:spPr>
        <p:txBody>
          <a:bodyPr/>
          <a:lstStyle/>
          <a:p>
            <a:pPr algn="l" eaLnBrk="1" hangingPunct="1"/>
            <a:r>
              <a:rPr lang="en-US" altLang="en-US"/>
              <a:t>           steps to help with waiting</a:t>
            </a:r>
          </a:p>
        </p:txBody>
      </p:sp>
      <p:sp>
        <p:nvSpPr>
          <p:cNvPr id="7171" name="Content Placeholder 2">
            <a:extLst>
              <a:ext uri="{FF2B5EF4-FFF2-40B4-BE49-F238E27FC236}">
                <a16:creationId xmlns:a16="http://schemas.microsoft.com/office/drawing/2014/main" id="{AE8EAAC1-B0D5-4055-9AE9-F945B8D3B27A}"/>
              </a:ext>
            </a:extLst>
          </p:cNvPr>
          <p:cNvSpPr>
            <a:spLocks noGrp="1"/>
          </p:cNvSpPr>
          <p:nvPr>
            <p:ph idx="1"/>
          </p:nvPr>
        </p:nvSpPr>
        <p:spPr>
          <a:xfrm>
            <a:off x="457200" y="1844675"/>
            <a:ext cx="5338763" cy="4281488"/>
          </a:xfrm>
          <a:ln>
            <a:solidFill>
              <a:schemeClr val="tx1"/>
            </a:solidFill>
            <a:miter lim="800000"/>
            <a:headEnd/>
            <a:tailEnd/>
          </a:ln>
        </p:spPr>
        <p:txBody>
          <a:bodyPr/>
          <a:lstStyle/>
          <a:p>
            <a:pPr marL="514350" indent="-514350" eaLnBrk="1" hangingPunct="1">
              <a:buFontTx/>
              <a:buAutoNum type="arabicPeriod"/>
            </a:pPr>
            <a:endParaRPr lang="en-US" altLang="en-US"/>
          </a:p>
          <a:p>
            <a:pPr marL="514350" indent="-514350" eaLnBrk="1" hangingPunct="1">
              <a:buFontTx/>
              <a:buAutoNum type="arabicPeriod"/>
            </a:pPr>
            <a:r>
              <a:rPr lang="en-US" altLang="en-US"/>
              <a:t>Stay still, quiet, and calm</a:t>
            </a:r>
          </a:p>
          <a:p>
            <a:pPr marL="514350" indent="-514350" eaLnBrk="1" hangingPunct="1">
              <a:buFontTx/>
              <a:buAutoNum type="arabicPeriod"/>
            </a:pPr>
            <a:r>
              <a:rPr lang="en-US" altLang="en-US"/>
              <a:t>Think: “It’s hard to wait but I can do it”</a:t>
            </a:r>
          </a:p>
          <a:p>
            <a:pPr marL="514350" indent="-514350" eaLnBrk="1" hangingPunct="1">
              <a:buFontTx/>
              <a:buAutoNum type="arabicPeriod"/>
            </a:pPr>
            <a:r>
              <a:rPr lang="en-US" altLang="en-US"/>
              <a:t>Make a waiting plan</a:t>
            </a:r>
          </a:p>
          <a:p>
            <a:pPr marL="514350" indent="-514350" eaLnBrk="1" hangingPunct="1">
              <a:buFontTx/>
              <a:buAutoNum type="arabicPeriod"/>
            </a:pPr>
            <a:r>
              <a:rPr lang="en-US" altLang="en-US"/>
              <a:t>Try your plan</a:t>
            </a:r>
          </a:p>
        </p:txBody>
      </p:sp>
      <p:pic>
        <p:nvPicPr>
          <p:cNvPr id="7172" name="Picture 3">
            <a:extLst>
              <a:ext uri="{FF2B5EF4-FFF2-40B4-BE49-F238E27FC236}">
                <a16:creationId xmlns:a16="http://schemas.microsoft.com/office/drawing/2014/main" id="{7EA2C0FE-86A5-4A31-83BD-402C480D4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338"/>
            <a:ext cx="1568450" cy="156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4" descr="C:\Users\Andee\AppData\Local\Microsoft\Windows\Temporary Internet Files\Content.IE5\QFP5T7W6\dreamstime_xs_151344345.jpg">
            <a:extLst>
              <a:ext uri="{FF2B5EF4-FFF2-40B4-BE49-F238E27FC236}">
                <a16:creationId xmlns:a16="http://schemas.microsoft.com/office/drawing/2014/main" id="{1DA03EF1-9623-42D6-A5E5-80518106C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7" r="19571"/>
          <a:stretch>
            <a:fillRect/>
          </a:stretch>
        </p:blipFill>
        <p:spPr bwMode="auto">
          <a:xfrm>
            <a:off x="5927725" y="2708275"/>
            <a:ext cx="2947988" cy="2706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5">
            <a:extLst>
              <a:ext uri="{FF2B5EF4-FFF2-40B4-BE49-F238E27FC236}">
                <a16:creationId xmlns:a16="http://schemas.microsoft.com/office/drawing/2014/main" id="{B777209E-0920-4EF3-8583-95B74FBF5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6453188"/>
            <a:ext cx="326707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A56234A-6A93-47B5-A7F9-731F462D5405}"/>
              </a:ext>
            </a:extLst>
          </p:cNvPr>
          <p:cNvSpPr>
            <a:spLocks noGrp="1"/>
          </p:cNvSpPr>
          <p:nvPr>
            <p:ph type="title"/>
          </p:nvPr>
        </p:nvSpPr>
        <p:spPr>
          <a:ln>
            <a:solidFill>
              <a:schemeClr val="tx1"/>
            </a:solidFill>
            <a:miter lim="800000"/>
            <a:headEnd/>
            <a:tailEnd/>
          </a:ln>
        </p:spPr>
        <p:txBody>
          <a:bodyPr/>
          <a:lstStyle/>
          <a:p>
            <a:pPr eaLnBrk="1" hangingPunct="1"/>
            <a:r>
              <a:rPr lang="en-US" altLang="en-US"/>
              <a:t>1. Let’s practice staying still, calm, and quiet</a:t>
            </a:r>
          </a:p>
        </p:txBody>
      </p:sp>
      <p:sp>
        <p:nvSpPr>
          <p:cNvPr id="8195" name="Content Placeholder 2">
            <a:extLst>
              <a:ext uri="{FF2B5EF4-FFF2-40B4-BE49-F238E27FC236}">
                <a16:creationId xmlns:a16="http://schemas.microsoft.com/office/drawing/2014/main" id="{5DA865B2-28F7-4837-845E-99A89B297752}"/>
              </a:ext>
            </a:extLst>
          </p:cNvPr>
          <p:cNvSpPr>
            <a:spLocks noGrp="1"/>
          </p:cNvSpPr>
          <p:nvPr>
            <p:ph idx="1"/>
          </p:nvPr>
        </p:nvSpPr>
        <p:spPr>
          <a:xfrm>
            <a:off x="457200" y="1600200"/>
            <a:ext cx="4402138" cy="4525963"/>
          </a:xfrm>
          <a:ln>
            <a:solidFill>
              <a:schemeClr val="tx1"/>
            </a:solidFill>
            <a:miter lim="800000"/>
            <a:headEnd/>
            <a:tailEnd/>
          </a:ln>
        </p:spPr>
        <p:txBody>
          <a:bodyPr/>
          <a:lstStyle/>
          <a:p>
            <a:pPr eaLnBrk="1" hangingPunct="1"/>
            <a:r>
              <a:rPr lang="en-US" altLang="en-US"/>
              <a:t>relax and get comfortable in your chair</a:t>
            </a:r>
          </a:p>
          <a:p>
            <a:pPr eaLnBrk="1" hangingPunct="1"/>
            <a:r>
              <a:rPr lang="en-US" altLang="en-US"/>
              <a:t>take slow, deep breaths</a:t>
            </a:r>
          </a:p>
          <a:p>
            <a:pPr eaLnBrk="1" hangingPunct="1"/>
            <a:r>
              <a:rPr lang="en-US" altLang="en-US"/>
              <a:t>slowly count to 20 in your head</a:t>
            </a:r>
          </a:p>
        </p:txBody>
      </p:sp>
      <p:pic>
        <p:nvPicPr>
          <p:cNvPr id="8196" name="Picture 2" descr="C:\Users\Andee\AppData\Local\Microsoft\Windows\Temporary Internet Files\Content.IE5\073V42J4\dreamstime_xs_115139147.jpg">
            <a:extLst>
              <a:ext uri="{FF2B5EF4-FFF2-40B4-BE49-F238E27FC236}">
                <a16:creationId xmlns:a16="http://schemas.microsoft.com/office/drawing/2014/main" id="{9E704F6B-04CC-4CA8-B7E0-3170AE416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22" r="3072"/>
          <a:stretch>
            <a:fillRect/>
          </a:stretch>
        </p:blipFill>
        <p:spPr bwMode="auto">
          <a:xfrm>
            <a:off x="5051425" y="2781300"/>
            <a:ext cx="3932238" cy="2982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76E95670-7785-4D73-B4A9-B4E48AA410EB}"/>
              </a:ext>
            </a:extLst>
          </p:cNvPr>
          <p:cNvSpPr/>
          <p:nvPr/>
        </p:nvSpPr>
        <p:spPr>
          <a:xfrm>
            <a:off x="7164388" y="1489075"/>
            <a:ext cx="1674812" cy="1582738"/>
          </a:xfrm>
          <a:prstGeom prst="cloudCallout">
            <a:avLst>
              <a:gd name="adj1" fmla="val -31753"/>
              <a:gd name="adj2" fmla="val 6744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1,2,3,4,5,6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7D33AF9-F2C2-49DA-A633-60FB180D66D1}"/>
              </a:ext>
            </a:extLst>
          </p:cNvPr>
          <p:cNvSpPr>
            <a:spLocks noGrp="1"/>
          </p:cNvSpPr>
          <p:nvPr>
            <p:ph type="title"/>
          </p:nvPr>
        </p:nvSpPr>
        <p:spPr>
          <a:ln>
            <a:solidFill>
              <a:schemeClr val="tx1"/>
            </a:solidFill>
            <a:miter lim="800000"/>
            <a:headEnd/>
            <a:tailEnd/>
          </a:ln>
        </p:spPr>
        <p:txBody>
          <a:bodyPr/>
          <a:lstStyle/>
          <a:p>
            <a:pPr eaLnBrk="1" hangingPunct="1"/>
            <a:r>
              <a:rPr lang="en-US" altLang="en-US"/>
              <a:t>2.  Think “It’s hard to wait but I can do it”</a:t>
            </a:r>
          </a:p>
        </p:txBody>
      </p:sp>
      <p:sp>
        <p:nvSpPr>
          <p:cNvPr id="3" name="Content Placeholder 2">
            <a:extLst>
              <a:ext uri="{FF2B5EF4-FFF2-40B4-BE49-F238E27FC236}">
                <a16:creationId xmlns:a16="http://schemas.microsoft.com/office/drawing/2014/main" id="{727A586D-F380-41D0-9CA8-1B2537D7CB38}"/>
              </a:ext>
            </a:extLst>
          </p:cNvPr>
          <p:cNvSpPr>
            <a:spLocks noGrp="1"/>
          </p:cNvSpPr>
          <p:nvPr>
            <p:ph idx="1"/>
          </p:nvPr>
        </p:nvSpPr>
        <p:spPr>
          <a:xfrm>
            <a:off x="457200" y="1600200"/>
            <a:ext cx="4835525" cy="4525963"/>
          </a:xfrm>
          <a:ln>
            <a:solidFill>
              <a:schemeClr val="tx1"/>
            </a:solidFill>
          </a:ln>
        </p:spPr>
        <p:txBody>
          <a:bodyPr/>
          <a:lstStyle/>
          <a:p>
            <a:pPr eaLnBrk="1" hangingPunct="1">
              <a:defRPr/>
            </a:pPr>
            <a:endParaRPr lang="en-US" dirty="0"/>
          </a:p>
          <a:p>
            <a:pPr eaLnBrk="1" hangingPunct="1">
              <a:defRPr/>
            </a:pPr>
            <a:r>
              <a:rPr lang="en-US" dirty="0"/>
              <a:t>Let’s say it out loud together</a:t>
            </a:r>
          </a:p>
          <a:p>
            <a:pPr marL="0" indent="0" eaLnBrk="1" hangingPunct="1">
              <a:buFontTx/>
              <a:buNone/>
              <a:defRPr/>
            </a:pPr>
            <a:endParaRPr lang="en-US" dirty="0"/>
          </a:p>
          <a:p>
            <a:pPr eaLnBrk="1" hangingPunct="1">
              <a:defRPr/>
            </a:pPr>
            <a:r>
              <a:rPr lang="en-US" dirty="0"/>
              <a:t>Now try saying it to yourself in your head</a:t>
            </a:r>
          </a:p>
        </p:txBody>
      </p:sp>
      <p:sp>
        <p:nvSpPr>
          <p:cNvPr id="4" name="Cloud Callout 3">
            <a:extLst>
              <a:ext uri="{FF2B5EF4-FFF2-40B4-BE49-F238E27FC236}">
                <a16:creationId xmlns:a16="http://schemas.microsoft.com/office/drawing/2014/main" id="{8D9953AA-8B37-4070-918A-AB3DE698A4F7}"/>
              </a:ext>
            </a:extLst>
          </p:cNvPr>
          <p:cNvSpPr/>
          <p:nvPr/>
        </p:nvSpPr>
        <p:spPr>
          <a:xfrm>
            <a:off x="6516688" y="1700213"/>
            <a:ext cx="2519362" cy="1296987"/>
          </a:xfrm>
          <a:prstGeom prst="cloudCallout">
            <a:avLst>
              <a:gd name="adj1" fmla="val -37419"/>
              <a:gd name="adj2" fmla="val 6048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omic Sans MS" panose="030F0702030302020204" pitchFamily="66" charset="0"/>
              </a:rPr>
              <a:t>It’s hard to wait but I can do it!</a:t>
            </a:r>
          </a:p>
        </p:txBody>
      </p:sp>
      <p:pic>
        <p:nvPicPr>
          <p:cNvPr id="9221" name="Picture 2" descr="C:\Users\Andee\AppData\Local\Microsoft\Windows\Temporary Internet Files\Content.IE5\454Q6FGA\dreamstime_xs_50101990.jpg">
            <a:extLst>
              <a:ext uri="{FF2B5EF4-FFF2-40B4-BE49-F238E27FC236}">
                <a16:creationId xmlns:a16="http://schemas.microsoft.com/office/drawing/2014/main" id="{ACEE04BA-A434-4280-AE1F-928C7EDC6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7643"/>
          <a:stretch>
            <a:fillRect/>
          </a:stretch>
        </p:blipFill>
        <p:spPr bwMode="auto">
          <a:xfrm>
            <a:off x="4538663" y="2205038"/>
            <a:ext cx="3192462"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alpha val="74901"/>
          </a:srgbClr>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07BCE8E-219D-40D8-82E7-36CA64E71CA1}"/>
              </a:ext>
            </a:extLst>
          </p:cNvPr>
          <p:cNvSpPr>
            <a:spLocks noGrp="1"/>
          </p:cNvSpPr>
          <p:nvPr>
            <p:ph type="title"/>
          </p:nvPr>
        </p:nvSpPr>
        <p:spPr>
          <a:ln>
            <a:solidFill>
              <a:schemeClr val="tx1"/>
            </a:solidFill>
            <a:miter lim="800000"/>
            <a:headEnd/>
            <a:tailEnd/>
          </a:ln>
        </p:spPr>
        <p:txBody>
          <a:bodyPr/>
          <a:lstStyle/>
          <a:p>
            <a:pPr eaLnBrk="1" hangingPunct="1"/>
            <a:r>
              <a:rPr lang="en-US" altLang="en-US"/>
              <a:t>3. Make a “waiting plan”</a:t>
            </a:r>
          </a:p>
        </p:txBody>
      </p:sp>
      <p:sp>
        <p:nvSpPr>
          <p:cNvPr id="10243" name="Content Placeholder 2">
            <a:extLst>
              <a:ext uri="{FF2B5EF4-FFF2-40B4-BE49-F238E27FC236}">
                <a16:creationId xmlns:a16="http://schemas.microsoft.com/office/drawing/2014/main" id="{514C0B53-518C-4ADB-A87D-84DB3C629902}"/>
              </a:ext>
            </a:extLst>
          </p:cNvPr>
          <p:cNvSpPr>
            <a:spLocks noGrp="1"/>
          </p:cNvSpPr>
          <p:nvPr>
            <p:ph idx="1"/>
          </p:nvPr>
        </p:nvSpPr>
        <p:spPr>
          <a:xfrm>
            <a:off x="457200" y="1600200"/>
            <a:ext cx="4762500" cy="4525963"/>
          </a:xfrm>
          <a:ln>
            <a:solidFill>
              <a:schemeClr val="tx1"/>
            </a:solidFill>
            <a:miter lim="800000"/>
            <a:headEnd/>
            <a:tailEnd/>
          </a:ln>
        </p:spPr>
        <p:txBody>
          <a:bodyPr/>
          <a:lstStyle/>
          <a:p>
            <a:pPr eaLnBrk="1" hangingPunct="1"/>
            <a:endParaRPr lang="en-US" altLang="en-US"/>
          </a:p>
          <a:p>
            <a:pPr eaLnBrk="1" hangingPunct="1"/>
            <a:r>
              <a:rPr lang="en-US" altLang="en-US"/>
              <a:t>Think about things you can do when you have to wait</a:t>
            </a:r>
          </a:p>
          <a:p>
            <a:pPr eaLnBrk="1" hangingPunct="1"/>
            <a:r>
              <a:rPr lang="en-US" altLang="en-US"/>
              <a:t>When you keep busy, the waiting time seems to go faster</a:t>
            </a:r>
          </a:p>
        </p:txBody>
      </p:sp>
      <p:pic>
        <p:nvPicPr>
          <p:cNvPr id="115714" name="Picture 2" descr="C:\Users\Andee\AppData\Local\Microsoft\Windows\Temporary Internet Files\Content.IE5\AEV577UD\dreamstime_xs_53158531.jpg">
            <a:extLst>
              <a:ext uri="{FF2B5EF4-FFF2-40B4-BE49-F238E27FC236}">
                <a16:creationId xmlns:a16="http://schemas.microsoft.com/office/drawing/2014/main" id="{441A498E-D9DE-4134-B248-57710D86C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492375"/>
            <a:ext cx="304165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500" fill="hold"/>
                                        <p:tgtEl>
                                          <p:spTgt spid="115714"/>
                                        </p:tgtEl>
                                        <p:attrNameLst>
                                          <p:attrName>ppt_x</p:attrName>
                                        </p:attrNameLst>
                                      </p:cBhvr>
                                      <p:tavLst>
                                        <p:tav tm="0">
                                          <p:val>
                                            <p:strVal val="0-#ppt_w/2"/>
                                          </p:val>
                                        </p:tav>
                                        <p:tav tm="100000">
                                          <p:val>
                                            <p:strVal val="#ppt_x"/>
                                          </p:val>
                                        </p:tav>
                                      </p:tavLst>
                                    </p:anim>
                                    <p:anim calcmode="lin" valueType="num">
                                      <p:cBhvr additive="base">
                                        <p:cTn id="8"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2801</TotalTime>
  <Words>435</Words>
  <Application>Microsoft Office PowerPoint</Application>
  <PresentationFormat>On-screen Show (4:3)</PresentationFormat>
  <Paragraphs>58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Diseño predeterminado</vt:lpstr>
      <vt:lpstr>I Can Handle Waiting</vt:lpstr>
      <vt:lpstr>What does “waiting” mean?</vt:lpstr>
      <vt:lpstr>Waiting can be hard, but we have to do it every day…</vt:lpstr>
      <vt:lpstr>What do YOU do to make waiting easier?</vt:lpstr>
      <vt:lpstr>PowerPoint Presentation</vt:lpstr>
      <vt:lpstr>           steps to help with waiting</vt:lpstr>
      <vt:lpstr>1. Let’s practice staying still, calm, and quiet</vt:lpstr>
      <vt:lpstr>2.  Think “It’s hard to wait but I can do it”</vt:lpstr>
      <vt:lpstr>3. Make a “waiting plan”</vt:lpstr>
      <vt:lpstr>What can you do while you wait?</vt:lpstr>
      <vt:lpstr>4.  Try your plan</vt:lpstr>
      <vt:lpstr>           steps to help with waiting</vt:lpstr>
      <vt:lpstr>So…what do YOU think?</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Lisa Falk</cp:lastModifiedBy>
  <cp:revision>464</cp:revision>
  <dcterms:created xsi:type="dcterms:W3CDTF">2010-05-23T14:28:12Z</dcterms:created>
  <dcterms:modified xsi:type="dcterms:W3CDTF">2019-10-11T15:24:29Z</dcterms:modified>
</cp:coreProperties>
</file>