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9" r:id="rId13"/>
    <p:sldId id="267"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485" autoAdjust="0"/>
    <p:restoredTop sz="94652" autoAdjust="0"/>
  </p:normalViewPr>
  <p:slideViewPr>
    <p:cSldViewPr>
      <p:cViewPr>
        <p:scale>
          <a:sx n="73" d="100"/>
          <a:sy n="73" d="100"/>
        </p:scale>
        <p:origin x="-12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92"/>
    </p:cViewPr>
  </p:notesTextViewPr>
  <p:sorterViewPr>
    <p:cViewPr>
      <p:scale>
        <a:sx n="100" d="100"/>
        <a:sy n="100" d="100"/>
      </p:scale>
      <p:origin x="0" y="0"/>
    </p:cViewPr>
  </p:sorterViewPr>
  <p:notesViewPr>
    <p:cSldViewPr>
      <p:cViewPr varScale="1">
        <p:scale>
          <a:sx n="84" d="100"/>
          <a:sy n="84" d="100"/>
        </p:scale>
        <p:origin x="31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820806-3084-4290-B807-75854370599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A1DA75F-D424-4CF8-B73B-C380EE8DAC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96CA1BFC-31F2-4A3F-91CD-F8866AFF751E}" type="datetimeFigureOut">
              <a:rPr lang="en-US"/>
              <a:pPr>
                <a:defRPr/>
              </a:pPr>
              <a:t>10/11/2019</a:t>
            </a:fld>
            <a:endParaRPr lang="en-US"/>
          </a:p>
        </p:txBody>
      </p:sp>
      <p:sp>
        <p:nvSpPr>
          <p:cNvPr id="4" name="Slide Image Placeholder 3">
            <a:extLst>
              <a:ext uri="{FF2B5EF4-FFF2-40B4-BE49-F238E27FC236}">
                <a16:creationId xmlns:a16="http://schemas.microsoft.com/office/drawing/2014/main" id="{037C3323-B25E-4E3E-9438-E1188CF02A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68E43A8-C4EA-47C5-9527-0A1B1DC080B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206ED7-D911-49D2-BF8A-DDFDED81AF5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8E3BB1A-BF7F-428C-9172-6324945C86A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07E4AA-6520-4438-8D31-B4C891FB6D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458D20B-20DF-44F1-B4C9-3E8555139C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B2660D0-77DF-4495-AE6B-A7F2BF7E9B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today’s lesson will help them learn ways to handle waiting.  </a:t>
            </a:r>
          </a:p>
        </p:txBody>
      </p:sp>
      <p:sp>
        <p:nvSpPr>
          <p:cNvPr id="16388" name="Slide Number Placeholder 3">
            <a:extLst>
              <a:ext uri="{FF2B5EF4-FFF2-40B4-BE49-F238E27FC236}">
                <a16:creationId xmlns:a16="http://schemas.microsoft.com/office/drawing/2014/main" id="{D2DCBFBA-79AF-4E22-B7AF-3A56661C8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FC2E62-0072-4D34-AF9F-B8E9C7F4B0D8}"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53BB62F-212B-4FF4-AFFF-7AA557851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D032282-C38C-446A-B4E0-FC4B984DD8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the different activities pictured and ask students which ones they would choose to keep busy during wait times.  Then ask students for their own ideas.</a:t>
            </a:r>
          </a:p>
        </p:txBody>
      </p:sp>
      <p:sp>
        <p:nvSpPr>
          <p:cNvPr id="25604" name="Slide Number Placeholder 3">
            <a:extLst>
              <a:ext uri="{FF2B5EF4-FFF2-40B4-BE49-F238E27FC236}">
                <a16:creationId xmlns:a16="http://schemas.microsoft.com/office/drawing/2014/main" id="{64497672-3AF5-479E-89C0-6550E77761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295CFD-9EEE-4CDC-9055-BD3397A497D9}"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3CD92A3-7DF0-4C27-BF0E-9DE019AF92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F0876DF-ED9B-4D83-BDD3-45312B276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Emphasize the importance of planning ahead so that they have what they need with them when they have to wait.  </a:t>
            </a:r>
          </a:p>
        </p:txBody>
      </p:sp>
      <p:sp>
        <p:nvSpPr>
          <p:cNvPr id="26628" name="Slide Number Placeholder 3">
            <a:extLst>
              <a:ext uri="{FF2B5EF4-FFF2-40B4-BE49-F238E27FC236}">
                <a16:creationId xmlns:a16="http://schemas.microsoft.com/office/drawing/2014/main" id="{6DEFA0FB-978A-40F4-8DEC-27A76DCCF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87CCD6-FF89-4EE2-B58A-81911811D11F}"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D232E11-A7FC-49FE-BD3D-71237561B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4F449EB-B4C7-4E0E-AD15-112E53FE6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Review the 4 steps to help with waiting.</a:t>
            </a:r>
          </a:p>
        </p:txBody>
      </p:sp>
      <p:sp>
        <p:nvSpPr>
          <p:cNvPr id="27652" name="Slide Number Placeholder 3">
            <a:extLst>
              <a:ext uri="{FF2B5EF4-FFF2-40B4-BE49-F238E27FC236}">
                <a16:creationId xmlns:a16="http://schemas.microsoft.com/office/drawing/2014/main" id="{20E5E802-0F9B-4B79-90BC-8BF5A90DA1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BA61BB-8828-411E-B843-19F716E751B0}"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E6AC665-7738-45CB-868A-F15C2C42A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A2A7E30-28C8-446B-B88A-9FBF6FDBE7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how sometimes you have to wait unexpectedly, so you won’t have a book or music handy to keep you busy.  What else can you do?  Give your own examples or refer students to the Mindfulness lesson if done previously.  Have students brainstorm creative ways to help with unexpected waiting time.</a:t>
            </a:r>
          </a:p>
        </p:txBody>
      </p:sp>
      <p:sp>
        <p:nvSpPr>
          <p:cNvPr id="28676" name="Slide Number Placeholder 3">
            <a:extLst>
              <a:ext uri="{FF2B5EF4-FFF2-40B4-BE49-F238E27FC236}">
                <a16:creationId xmlns:a16="http://schemas.microsoft.com/office/drawing/2014/main" id="{C5D7B535-0A72-43A6-B200-BAEB87BB8E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F3FB53-0E7E-418A-A29B-36EA19472742}" type="slidenum">
              <a:rPr lang="en-US" altLang="en-US"/>
              <a:pPr eaLnBrk="1" hangingPunct="1"/>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1FBD5D6-4602-4AE3-BC8C-3C1DC72B2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E2B1A1C-1A77-4471-82DD-E5F9B4EAFF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heading with students. Ask students for their definition of “waiting”.  Read bullet points together to define “waiting”.</a:t>
            </a:r>
          </a:p>
          <a:p>
            <a:pPr>
              <a:spcBef>
                <a:spcPct val="0"/>
              </a:spcBef>
            </a:pPr>
            <a:r>
              <a:rPr lang="en-US" altLang="en-US"/>
              <a:t> </a:t>
            </a:r>
          </a:p>
        </p:txBody>
      </p:sp>
      <p:sp>
        <p:nvSpPr>
          <p:cNvPr id="17412" name="Slide Number Placeholder 3">
            <a:extLst>
              <a:ext uri="{FF2B5EF4-FFF2-40B4-BE49-F238E27FC236}">
                <a16:creationId xmlns:a16="http://schemas.microsoft.com/office/drawing/2014/main" id="{EEA3FEE6-8892-4AD9-989B-1A82027ABF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4A6EB6-CFC7-4623-9A3A-E4607A3574CD}"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3274EB5-1849-4895-B224-FC4B7C550E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EF9E6A1-C50C-4557-ADBC-FF7820DD5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the fact that we all have to wait and that waiting can be difficult.  Read examples of times when we have to wait.  Ask students for other examples.</a:t>
            </a:r>
          </a:p>
        </p:txBody>
      </p:sp>
      <p:sp>
        <p:nvSpPr>
          <p:cNvPr id="18436" name="Slide Number Placeholder 3">
            <a:extLst>
              <a:ext uri="{FF2B5EF4-FFF2-40B4-BE49-F238E27FC236}">
                <a16:creationId xmlns:a16="http://schemas.microsoft.com/office/drawing/2014/main" id="{3D409AD3-3457-4D3B-8190-2E09FA3577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B1FF85-CE45-472E-99BB-794C016547D9}"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1C9185D-E699-4F8E-B9FD-734E6E9889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E362834-4573-4F5B-9B3B-5CC0ADB59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students for their wait time strategies.  What works for them and what doesn’t?</a:t>
            </a:r>
          </a:p>
        </p:txBody>
      </p:sp>
      <p:sp>
        <p:nvSpPr>
          <p:cNvPr id="19460" name="Slide Number Placeholder 3">
            <a:extLst>
              <a:ext uri="{FF2B5EF4-FFF2-40B4-BE49-F238E27FC236}">
                <a16:creationId xmlns:a16="http://schemas.microsoft.com/office/drawing/2014/main" id="{2AC3811C-A271-41A9-AE9F-C71BA8CF3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B4FC2E-0191-4E49-9A0A-2C1998E83657}"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A2AF603-DE64-4B68-A17A-A1C358AA9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F15A491-FB0E-4061-A457-F546B2C4D1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they’ll learn some tips to make waiting easier.</a:t>
            </a:r>
          </a:p>
        </p:txBody>
      </p:sp>
      <p:sp>
        <p:nvSpPr>
          <p:cNvPr id="20484" name="Slide Number Placeholder 3">
            <a:extLst>
              <a:ext uri="{FF2B5EF4-FFF2-40B4-BE49-F238E27FC236}">
                <a16:creationId xmlns:a16="http://schemas.microsoft.com/office/drawing/2014/main" id="{DEA8AE51-2F1E-44F8-B926-D5216B4949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297F48-FD94-4AD2-9DA2-6DF4E767AD34}"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BFF32C-BEC6-482A-AB97-77AB99923E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E2A4E9D-7A54-44A8-A4F7-C6E30ECAD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there are 4 steps that kids can do that can help with waiting.  Read each step.</a:t>
            </a:r>
          </a:p>
        </p:txBody>
      </p:sp>
      <p:sp>
        <p:nvSpPr>
          <p:cNvPr id="21508" name="Slide Number Placeholder 3">
            <a:extLst>
              <a:ext uri="{FF2B5EF4-FFF2-40B4-BE49-F238E27FC236}">
                <a16:creationId xmlns:a16="http://schemas.microsoft.com/office/drawing/2014/main" id="{96871573-3469-4326-A1C4-5D42C77FF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075138-2F38-4DD8-8765-2DBB7164DDA5}"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4AA8C8B-2098-4119-BB90-EFFC0552B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505CF8F-1B60-4623-9F7A-D18CDD2E9A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practicing these skills can make it easier to use them when the time comes.  Have students relax in their chairs, then lead them in taking slow, deep breaths.  Encourage them to count to 20 slowly in their heads while they practice their calm breathing.</a:t>
            </a:r>
          </a:p>
        </p:txBody>
      </p:sp>
      <p:sp>
        <p:nvSpPr>
          <p:cNvPr id="22532" name="Slide Number Placeholder 3">
            <a:extLst>
              <a:ext uri="{FF2B5EF4-FFF2-40B4-BE49-F238E27FC236}">
                <a16:creationId xmlns:a16="http://schemas.microsoft.com/office/drawing/2014/main" id="{85BC4267-06A4-4CAA-A8CF-A4ABCDA09F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D5AE20-6663-44D7-8814-D42AD5A81BA3}"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5E81FB0-C1E1-48FF-9B48-4CEDBB2CBD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9D522C0-4D2D-42FD-8F70-B37C4B9AA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“self-talk” like this can really help to coach yourself through a challenge.  Practice saying the words all together, then silently to themselves.</a:t>
            </a:r>
          </a:p>
        </p:txBody>
      </p:sp>
      <p:sp>
        <p:nvSpPr>
          <p:cNvPr id="23556" name="Slide Number Placeholder 3">
            <a:extLst>
              <a:ext uri="{FF2B5EF4-FFF2-40B4-BE49-F238E27FC236}">
                <a16:creationId xmlns:a16="http://schemas.microsoft.com/office/drawing/2014/main" id="{3D021A19-8B69-42B7-892E-B5A55847AD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9BF1A7-779C-4644-B009-ED720D11595D}"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434FAF-A1D5-44B4-9818-E32BC14FC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F93945-3DAB-408E-8612-6D997FD7E3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how having a waiting plan allows us to prepare for those times when we just have to wait.  Click to bring in animation.  Explain that keeping busy like this can make the time seem to go faster.</a:t>
            </a:r>
          </a:p>
        </p:txBody>
      </p:sp>
      <p:sp>
        <p:nvSpPr>
          <p:cNvPr id="24580" name="Slide Number Placeholder 3">
            <a:extLst>
              <a:ext uri="{FF2B5EF4-FFF2-40B4-BE49-F238E27FC236}">
                <a16:creationId xmlns:a16="http://schemas.microsoft.com/office/drawing/2014/main" id="{A4D78C3F-B030-46FB-ABD2-30323D5D7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9A0D0F-00EB-460E-951C-0F9098A1B0CA}"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366FF3B-A55D-44C9-864C-F9AB835B4C7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CD1C962-C3D9-45F2-B6A3-1ACA3D673A3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0290FD3-B15B-4488-9402-E079EACBAD36}"/>
              </a:ext>
            </a:extLst>
          </p:cNvPr>
          <p:cNvSpPr>
            <a:spLocks noGrp="1" noChangeArrowheads="1"/>
          </p:cNvSpPr>
          <p:nvPr>
            <p:ph type="sldNum" sz="quarter" idx="12"/>
          </p:nvPr>
        </p:nvSpPr>
        <p:spPr>
          <a:ln/>
        </p:spPr>
        <p:txBody>
          <a:bodyPr/>
          <a:lstStyle>
            <a:lvl1pPr>
              <a:defRPr/>
            </a:lvl1pPr>
          </a:lstStyle>
          <a:p>
            <a:fld id="{23FFA332-605A-4FFF-B440-EAA2B20F688B}" type="slidenum">
              <a:rPr lang="es-ES" altLang="en-US"/>
              <a:pPr/>
              <a:t>‹#›</a:t>
            </a:fld>
            <a:endParaRPr lang="es-ES" altLang="en-US"/>
          </a:p>
        </p:txBody>
      </p:sp>
    </p:spTree>
    <p:extLst>
      <p:ext uri="{BB962C8B-B14F-4D97-AF65-F5344CB8AC3E}">
        <p14:creationId xmlns:p14="http://schemas.microsoft.com/office/powerpoint/2010/main" val="182606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BE4BAE-3327-4844-8481-943E74738B7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CC3EFAF-ED12-4E73-B2E5-D09EF8162F4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D803123-B70C-4137-A90E-DA243328A4F2}"/>
              </a:ext>
            </a:extLst>
          </p:cNvPr>
          <p:cNvSpPr>
            <a:spLocks noGrp="1" noChangeArrowheads="1"/>
          </p:cNvSpPr>
          <p:nvPr>
            <p:ph type="sldNum" sz="quarter" idx="12"/>
          </p:nvPr>
        </p:nvSpPr>
        <p:spPr>
          <a:ln/>
        </p:spPr>
        <p:txBody>
          <a:bodyPr/>
          <a:lstStyle>
            <a:lvl1pPr>
              <a:defRPr/>
            </a:lvl1pPr>
          </a:lstStyle>
          <a:p>
            <a:fld id="{71EFEE3B-EC70-48D8-8E9B-A2655C555D71}" type="slidenum">
              <a:rPr lang="es-ES" altLang="en-US"/>
              <a:pPr/>
              <a:t>‹#›</a:t>
            </a:fld>
            <a:endParaRPr lang="es-ES" altLang="en-US"/>
          </a:p>
        </p:txBody>
      </p:sp>
    </p:spTree>
    <p:extLst>
      <p:ext uri="{BB962C8B-B14F-4D97-AF65-F5344CB8AC3E}">
        <p14:creationId xmlns:p14="http://schemas.microsoft.com/office/powerpoint/2010/main" val="163939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88AF10-AE67-4273-9EB3-C79A47A4679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14CE55D-879E-4F97-9A62-8664936C473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A71ED66-8E01-4CD4-ACF0-49F4024B2206}"/>
              </a:ext>
            </a:extLst>
          </p:cNvPr>
          <p:cNvSpPr>
            <a:spLocks noGrp="1" noChangeArrowheads="1"/>
          </p:cNvSpPr>
          <p:nvPr>
            <p:ph type="sldNum" sz="quarter" idx="12"/>
          </p:nvPr>
        </p:nvSpPr>
        <p:spPr>
          <a:ln/>
        </p:spPr>
        <p:txBody>
          <a:bodyPr/>
          <a:lstStyle>
            <a:lvl1pPr>
              <a:defRPr/>
            </a:lvl1pPr>
          </a:lstStyle>
          <a:p>
            <a:fld id="{9B803FD9-EBBF-40A6-9B89-93421BEAE77A}" type="slidenum">
              <a:rPr lang="es-ES" altLang="en-US"/>
              <a:pPr/>
              <a:t>‹#›</a:t>
            </a:fld>
            <a:endParaRPr lang="es-ES" altLang="en-US"/>
          </a:p>
        </p:txBody>
      </p:sp>
    </p:spTree>
    <p:extLst>
      <p:ext uri="{BB962C8B-B14F-4D97-AF65-F5344CB8AC3E}">
        <p14:creationId xmlns:p14="http://schemas.microsoft.com/office/powerpoint/2010/main" val="31062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DCD059-3953-4B79-8BD3-495F5B8DBEE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AC06E71-40F0-4E3F-ACF8-DE1681D3FA6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D92C4BC-ECBB-41DB-9764-959951292A08}"/>
              </a:ext>
            </a:extLst>
          </p:cNvPr>
          <p:cNvSpPr>
            <a:spLocks noGrp="1" noChangeArrowheads="1"/>
          </p:cNvSpPr>
          <p:nvPr>
            <p:ph type="sldNum" sz="quarter" idx="12"/>
          </p:nvPr>
        </p:nvSpPr>
        <p:spPr>
          <a:ln/>
        </p:spPr>
        <p:txBody>
          <a:bodyPr/>
          <a:lstStyle>
            <a:lvl1pPr>
              <a:defRPr/>
            </a:lvl1pPr>
          </a:lstStyle>
          <a:p>
            <a:fld id="{50A3DF5E-1B28-41FA-A01C-A06A23C2116A}" type="slidenum">
              <a:rPr lang="es-ES" altLang="en-US"/>
              <a:pPr/>
              <a:t>‹#›</a:t>
            </a:fld>
            <a:endParaRPr lang="es-ES" altLang="en-US"/>
          </a:p>
        </p:txBody>
      </p:sp>
    </p:spTree>
    <p:extLst>
      <p:ext uri="{BB962C8B-B14F-4D97-AF65-F5344CB8AC3E}">
        <p14:creationId xmlns:p14="http://schemas.microsoft.com/office/powerpoint/2010/main" val="193731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568334-F4A9-4202-B303-C73378DB329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63BBD71-0063-49E0-871F-0011DCC918C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CC9A7E0-2A35-461D-BF0D-8872C89953EF}"/>
              </a:ext>
            </a:extLst>
          </p:cNvPr>
          <p:cNvSpPr>
            <a:spLocks noGrp="1" noChangeArrowheads="1"/>
          </p:cNvSpPr>
          <p:nvPr>
            <p:ph type="sldNum" sz="quarter" idx="12"/>
          </p:nvPr>
        </p:nvSpPr>
        <p:spPr>
          <a:ln/>
        </p:spPr>
        <p:txBody>
          <a:bodyPr/>
          <a:lstStyle>
            <a:lvl1pPr>
              <a:defRPr/>
            </a:lvl1pPr>
          </a:lstStyle>
          <a:p>
            <a:fld id="{1B82834C-2807-44BF-B1D4-2EEF2F4C691E}" type="slidenum">
              <a:rPr lang="es-ES" altLang="en-US"/>
              <a:pPr/>
              <a:t>‹#›</a:t>
            </a:fld>
            <a:endParaRPr lang="es-ES" altLang="en-US"/>
          </a:p>
        </p:txBody>
      </p:sp>
    </p:spTree>
    <p:extLst>
      <p:ext uri="{BB962C8B-B14F-4D97-AF65-F5344CB8AC3E}">
        <p14:creationId xmlns:p14="http://schemas.microsoft.com/office/powerpoint/2010/main" val="159814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D3FDC2-667F-4DBD-A5BF-A2A4DEF86A1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AF069A50-EF13-4532-8519-0900E0ACC8A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D4C08B34-0BBB-4F4D-AEBC-BE9EB7D6CD2B}"/>
              </a:ext>
            </a:extLst>
          </p:cNvPr>
          <p:cNvSpPr>
            <a:spLocks noGrp="1" noChangeArrowheads="1"/>
          </p:cNvSpPr>
          <p:nvPr>
            <p:ph type="sldNum" sz="quarter" idx="12"/>
          </p:nvPr>
        </p:nvSpPr>
        <p:spPr>
          <a:ln/>
        </p:spPr>
        <p:txBody>
          <a:bodyPr/>
          <a:lstStyle>
            <a:lvl1pPr>
              <a:defRPr/>
            </a:lvl1pPr>
          </a:lstStyle>
          <a:p>
            <a:fld id="{129D8FC5-F19F-414A-91F1-84C732B10E08}" type="slidenum">
              <a:rPr lang="es-ES" altLang="en-US"/>
              <a:pPr/>
              <a:t>‹#›</a:t>
            </a:fld>
            <a:endParaRPr lang="es-ES" altLang="en-US"/>
          </a:p>
        </p:txBody>
      </p:sp>
    </p:spTree>
    <p:extLst>
      <p:ext uri="{BB962C8B-B14F-4D97-AF65-F5344CB8AC3E}">
        <p14:creationId xmlns:p14="http://schemas.microsoft.com/office/powerpoint/2010/main" val="215864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5AD36B-5235-4BE3-AEF4-3297BED834B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A84217E0-FB56-4324-9543-D98768109C5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16A960F0-B872-4D1E-BE24-1B095F710694}"/>
              </a:ext>
            </a:extLst>
          </p:cNvPr>
          <p:cNvSpPr>
            <a:spLocks noGrp="1" noChangeArrowheads="1"/>
          </p:cNvSpPr>
          <p:nvPr>
            <p:ph type="sldNum" sz="quarter" idx="12"/>
          </p:nvPr>
        </p:nvSpPr>
        <p:spPr>
          <a:ln/>
        </p:spPr>
        <p:txBody>
          <a:bodyPr/>
          <a:lstStyle>
            <a:lvl1pPr>
              <a:defRPr/>
            </a:lvl1pPr>
          </a:lstStyle>
          <a:p>
            <a:fld id="{2514BD0B-ABBF-40B6-86BB-27F56E382C9C}" type="slidenum">
              <a:rPr lang="es-ES" altLang="en-US"/>
              <a:pPr/>
              <a:t>‹#›</a:t>
            </a:fld>
            <a:endParaRPr lang="es-ES" altLang="en-US"/>
          </a:p>
        </p:txBody>
      </p:sp>
    </p:spTree>
    <p:extLst>
      <p:ext uri="{BB962C8B-B14F-4D97-AF65-F5344CB8AC3E}">
        <p14:creationId xmlns:p14="http://schemas.microsoft.com/office/powerpoint/2010/main" val="283685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AA9BE3-874F-43C3-88EB-2356604857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35BFD41-55E6-4857-8218-D1745D2C6F2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4CA0BE12-045A-448F-8058-E75EF2CBF6F2}"/>
              </a:ext>
            </a:extLst>
          </p:cNvPr>
          <p:cNvSpPr>
            <a:spLocks noGrp="1" noChangeArrowheads="1"/>
          </p:cNvSpPr>
          <p:nvPr>
            <p:ph type="sldNum" sz="quarter" idx="12"/>
          </p:nvPr>
        </p:nvSpPr>
        <p:spPr>
          <a:ln/>
        </p:spPr>
        <p:txBody>
          <a:bodyPr/>
          <a:lstStyle>
            <a:lvl1pPr>
              <a:defRPr/>
            </a:lvl1pPr>
          </a:lstStyle>
          <a:p>
            <a:fld id="{F9A08000-49B0-402D-90AB-4B5C1F29311E}" type="slidenum">
              <a:rPr lang="es-ES" altLang="en-US"/>
              <a:pPr/>
              <a:t>‹#›</a:t>
            </a:fld>
            <a:endParaRPr lang="es-ES" altLang="en-US"/>
          </a:p>
        </p:txBody>
      </p:sp>
    </p:spTree>
    <p:extLst>
      <p:ext uri="{BB962C8B-B14F-4D97-AF65-F5344CB8AC3E}">
        <p14:creationId xmlns:p14="http://schemas.microsoft.com/office/powerpoint/2010/main" val="305478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F8984-123D-43C8-9B81-876C9A30826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A340A180-6346-485E-AB16-C19FFD0603D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A0E85691-06C0-408B-8CBC-445ED11D37AE}"/>
              </a:ext>
            </a:extLst>
          </p:cNvPr>
          <p:cNvSpPr>
            <a:spLocks noGrp="1" noChangeArrowheads="1"/>
          </p:cNvSpPr>
          <p:nvPr>
            <p:ph type="sldNum" sz="quarter" idx="12"/>
          </p:nvPr>
        </p:nvSpPr>
        <p:spPr>
          <a:ln/>
        </p:spPr>
        <p:txBody>
          <a:bodyPr/>
          <a:lstStyle>
            <a:lvl1pPr>
              <a:defRPr/>
            </a:lvl1pPr>
          </a:lstStyle>
          <a:p>
            <a:fld id="{4D2003C1-4904-4826-9586-3E1663E5A4B2}" type="slidenum">
              <a:rPr lang="es-ES" altLang="en-US"/>
              <a:pPr/>
              <a:t>‹#›</a:t>
            </a:fld>
            <a:endParaRPr lang="es-ES" altLang="en-US"/>
          </a:p>
        </p:txBody>
      </p:sp>
    </p:spTree>
    <p:extLst>
      <p:ext uri="{BB962C8B-B14F-4D97-AF65-F5344CB8AC3E}">
        <p14:creationId xmlns:p14="http://schemas.microsoft.com/office/powerpoint/2010/main" val="1401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391959-3CBE-4C8A-A0C9-8DA28FDEAB4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C1F3CEFE-A0F3-4D8D-88B8-3020BF95B66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96FEE53D-F5B3-4AE2-B52E-18DDCAC013D7}"/>
              </a:ext>
            </a:extLst>
          </p:cNvPr>
          <p:cNvSpPr>
            <a:spLocks noGrp="1" noChangeArrowheads="1"/>
          </p:cNvSpPr>
          <p:nvPr>
            <p:ph type="sldNum" sz="quarter" idx="12"/>
          </p:nvPr>
        </p:nvSpPr>
        <p:spPr>
          <a:ln/>
        </p:spPr>
        <p:txBody>
          <a:bodyPr/>
          <a:lstStyle>
            <a:lvl1pPr>
              <a:defRPr/>
            </a:lvl1pPr>
          </a:lstStyle>
          <a:p>
            <a:fld id="{6C9C593E-0951-47ED-AA60-8F35AA65D976}" type="slidenum">
              <a:rPr lang="es-ES" altLang="en-US"/>
              <a:pPr/>
              <a:t>‹#›</a:t>
            </a:fld>
            <a:endParaRPr lang="es-ES" altLang="en-US"/>
          </a:p>
        </p:txBody>
      </p:sp>
    </p:spTree>
    <p:extLst>
      <p:ext uri="{BB962C8B-B14F-4D97-AF65-F5344CB8AC3E}">
        <p14:creationId xmlns:p14="http://schemas.microsoft.com/office/powerpoint/2010/main" val="9210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2E68AF-760D-4DB4-A8F2-43DD2047FC7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BF10B9CC-85F3-4BD6-8FAD-C2AC18352F9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2766992B-4864-417D-AFDD-92DC5DE9714F}"/>
              </a:ext>
            </a:extLst>
          </p:cNvPr>
          <p:cNvSpPr>
            <a:spLocks noGrp="1" noChangeArrowheads="1"/>
          </p:cNvSpPr>
          <p:nvPr>
            <p:ph type="sldNum" sz="quarter" idx="12"/>
          </p:nvPr>
        </p:nvSpPr>
        <p:spPr>
          <a:ln/>
        </p:spPr>
        <p:txBody>
          <a:bodyPr/>
          <a:lstStyle>
            <a:lvl1pPr>
              <a:defRPr/>
            </a:lvl1pPr>
          </a:lstStyle>
          <a:p>
            <a:fld id="{F981618D-DEB4-4803-B42F-45B31C7C4B48}" type="slidenum">
              <a:rPr lang="es-ES" altLang="en-US"/>
              <a:pPr/>
              <a:t>‹#›</a:t>
            </a:fld>
            <a:endParaRPr lang="es-ES" altLang="en-US"/>
          </a:p>
        </p:txBody>
      </p:sp>
    </p:spTree>
    <p:extLst>
      <p:ext uri="{BB962C8B-B14F-4D97-AF65-F5344CB8AC3E}">
        <p14:creationId xmlns:p14="http://schemas.microsoft.com/office/powerpoint/2010/main" val="132511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2B2B01-AE14-4D14-BE55-84BACDE5FD0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931F5078-85B4-47FA-94E4-70783DEA355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131A7A3-4EE3-4AF9-B8E5-5B09FFDC193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D37E6F4A-952E-499A-9EB1-D906EFCB7C5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64EF3810-9FD8-487F-ADB7-6D181BDB347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DC627D-1398-4294-8F41-07E4A9901D0F}"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5">
            <a:extLst>
              <a:ext uri="{FF2B5EF4-FFF2-40B4-BE49-F238E27FC236}">
                <a16:creationId xmlns:a16="http://schemas.microsoft.com/office/drawing/2014/main" id="{7FE70AD0-F6E0-4523-A713-BB8448C63AE4}"/>
              </a:ext>
            </a:extLst>
          </p:cNvPr>
          <p:cNvSpPr>
            <a:spLocks noGrp="1" noChangeArrowheads="1"/>
          </p:cNvSpPr>
          <p:nvPr>
            <p:ph type="ctrTitle"/>
          </p:nvPr>
        </p:nvSpPr>
        <p:spPr>
          <a:xfrm>
            <a:off x="0" y="836613"/>
            <a:ext cx="9144000" cy="2305050"/>
          </a:xfrm>
        </p:spPr>
        <p:txBody>
          <a:bodyPr/>
          <a:lstStyle/>
          <a:p>
            <a:pPr eaLnBrk="1" hangingPunct="1"/>
            <a:r>
              <a:rPr lang="es-UY" altLang="en-US" sz="4000" b="1">
                <a:solidFill>
                  <a:schemeClr val="bg1"/>
                </a:solidFill>
              </a:rPr>
              <a:t>I Can Handle Waiting</a:t>
            </a:r>
            <a:endParaRPr lang="es-ES" altLang="en-US" sz="4000" b="1">
              <a:solidFill>
                <a:schemeClr val="bg1"/>
              </a:solidFill>
            </a:endParaRPr>
          </a:p>
        </p:txBody>
      </p:sp>
      <p:pic>
        <p:nvPicPr>
          <p:cNvPr id="2051" name="Picture 57">
            <a:extLst>
              <a:ext uri="{FF2B5EF4-FFF2-40B4-BE49-F238E27FC236}">
                <a16:creationId xmlns:a16="http://schemas.microsoft.com/office/drawing/2014/main" id="{9B23ADBC-8032-4E5B-845B-2F7529EC5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288" y="1412875"/>
            <a:ext cx="10064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7D4B09B-4CF1-418B-A367-434F40E29704}"/>
              </a:ext>
            </a:extLst>
          </p:cNvPr>
          <p:cNvSpPr txBox="1"/>
          <p:nvPr/>
        </p:nvSpPr>
        <p:spPr>
          <a:xfrm>
            <a:off x="2916238" y="6521450"/>
            <a:ext cx="3240087"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000" dirty="0"/>
              <a:t>adapted from </a:t>
            </a:r>
            <a:r>
              <a:rPr lang="en-US" sz="1000" i="1" dirty="0"/>
              <a:t>Super Skills, </a:t>
            </a:r>
            <a:r>
              <a:rPr lang="en-US" sz="1000" dirty="0"/>
              <a:t>2005 – J. Coucouvanis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1C269ED-DA04-43CA-8BE4-F4E1A3B15176}"/>
              </a:ext>
            </a:extLst>
          </p:cNvPr>
          <p:cNvSpPr>
            <a:spLocks noGrp="1"/>
          </p:cNvSpPr>
          <p:nvPr>
            <p:ph type="title"/>
          </p:nvPr>
        </p:nvSpPr>
        <p:spPr>
          <a:ln>
            <a:solidFill>
              <a:schemeClr val="tx1"/>
            </a:solidFill>
            <a:miter lim="800000"/>
            <a:headEnd/>
            <a:tailEnd/>
          </a:ln>
        </p:spPr>
        <p:txBody>
          <a:bodyPr/>
          <a:lstStyle/>
          <a:p>
            <a:pPr eaLnBrk="1" hangingPunct="1"/>
            <a:r>
              <a:rPr lang="en-US" altLang="en-US"/>
              <a:t>What can you do while you wait?</a:t>
            </a:r>
          </a:p>
        </p:txBody>
      </p:sp>
      <p:pic>
        <p:nvPicPr>
          <p:cNvPr id="11267" name="Picture 2">
            <a:extLst>
              <a:ext uri="{FF2B5EF4-FFF2-40B4-BE49-F238E27FC236}">
                <a16:creationId xmlns:a16="http://schemas.microsoft.com/office/drawing/2014/main" id="{C60B7A7D-4715-4269-8191-3D5629191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773238"/>
            <a:ext cx="2157413" cy="3095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3">
            <a:extLst>
              <a:ext uri="{FF2B5EF4-FFF2-40B4-BE49-F238E27FC236}">
                <a16:creationId xmlns:a16="http://schemas.microsoft.com/office/drawing/2014/main" id="{A7A09E49-5E19-4E47-A7EB-DC2DEFF5C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176"/>
          <a:stretch>
            <a:fillRect/>
          </a:stretch>
        </p:blipFill>
        <p:spPr bwMode="auto">
          <a:xfrm>
            <a:off x="2555875" y="4198938"/>
            <a:ext cx="3638550" cy="2354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4" descr="C:\Users\Andee\AppData\Local\Microsoft\Windows\Temporary Internet Files\Content.IE5\073V42J4\dreamstime_xs_26316148.jpg">
            <a:extLst>
              <a:ext uri="{FF2B5EF4-FFF2-40B4-BE49-F238E27FC236}">
                <a16:creationId xmlns:a16="http://schemas.microsoft.com/office/drawing/2014/main" id="{8643F988-EDE5-4542-84CA-6926C825B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97088"/>
            <a:ext cx="3598863" cy="1881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5" descr="C:\Users\Andee\AppData\Local\Microsoft\Windows\Temporary Internet Files\Content.IE5\454Q6FGA\dreamstime_xs_74210948.jpg">
            <a:extLst>
              <a:ext uri="{FF2B5EF4-FFF2-40B4-BE49-F238E27FC236}">
                <a16:creationId xmlns:a16="http://schemas.microsoft.com/office/drawing/2014/main" id="{23FBE045-4502-4EE3-BFBA-B1459CACF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609725"/>
            <a:ext cx="2513012" cy="3767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3">
            <a:extLst>
              <a:ext uri="{FF2B5EF4-FFF2-40B4-BE49-F238E27FC236}">
                <a16:creationId xmlns:a16="http://schemas.microsoft.com/office/drawing/2014/main" id="{5F78AC6A-1F84-4EB2-AD39-5097A59E1740}"/>
              </a:ext>
            </a:extLst>
          </p:cNvPr>
          <p:cNvSpPr txBox="1">
            <a:spLocks noChangeArrowheads="1"/>
          </p:cNvSpPr>
          <p:nvPr/>
        </p:nvSpPr>
        <p:spPr bwMode="auto">
          <a:xfrm>
            <a:off x="468313" y="4076700"/>
            <a:ext cx="1727200" cy="36988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read a book</a:t>
            </a:r>
          </a:p>
        </p:txBody>
      </p:sp>
      <p:sp>
        <p:nvSpPr>
          <p:cNvPr id="11272" name="TextBox 4">
            <a:extLst>
              <a:ext uri="{FF2B5EF4-FFF2-40B4-BE49-F238E27FC236}">
                <a16:creationId xmlns:a16="http://schemas.microsoft.com/office/drawing/2014/main" id="{41D14C6F-411A-42CC-AB92-8089AFD115DE}"/>
              </a:ext>
            </a:extLst>
          </p:cNvPr>
          <p:cNvSpPr txBox="1">
            <a:spLocks noChangeArrowheads="1"/>
          </p:cNvSpPr>
          <p:nvPr/>
        </p:nvSpPr>
        <p:spPr bwMode="auto">
          <a:xfrm>
            <a:off x="3006725" y="1587500"/>
            <a:ext cx="2879725" cy="36988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listen to music</a:t>
            </a:r>
          </a:p>
        </p:txBody>
      </p:sp>
      <p:sp>
        <p:nvSpPr>
          <p:cNvPr id="11273" name="TextBox 5">
            <a:extLst>
              <a:ext uri="{FF2B5EF4-FFF2-40B4-BE49-F238E27FC236}">
                <a16:creationId xmlns:a16="http://schemas.microsoft.com/office/drawing/2014/main" id="{5E3577E2-688D-4DA6-8C98-AED64A6100A1}"/>
              </a:ext>
            </a:extLst>
          </p:cNvPr>
          <p:cNvSpPr txBox="1">
            <a:spLocks noChangeArrowheads="1"/>
          </p:cNvSpPr>
          <p:nvPr/>
        </p:nvSpPr>
        <p:spPr bwMode="auto">
          <a:xfrm>
            <a:off x="3441700" y="6083300"/>
            <a:ext cx="2717800" cy="6461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get a head start on your homework</a:t>
            </a:r>
          </a:p>
        </p:txBody>
      </p:sp>
      <p:sp>
        <p:nvSpPr>
          <p:cNvPr id="11274" name="TextBox 6">
            <a:extLst>
              <a:ext uri="{FF2B5EF4-FFF2-40B4-BE49-F238E27FC236}">
                <a16:creationId xmlns:a16="http://schemas.microsoft.com/office/drawing/2014/main" id="{41ADCB94-4CE5-4DE2-B316-A908A2ACF53A}"/>
              </a:ext>
            </a:extLst>
          </p:cNvPr>
          <p:cNvSpPr txBox="1">
            <a:spLocks noChangeArrowheads="1"/>
          </p:cNvSpPr>
          <p:nvPr/>
        </p:nvSpPr>
        <p:spPr bwMode="auto">
          <a:xfrm>
            <a:off x="6804025" y="4500563"/>
            <a:ext cx="1800225" cy="3683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draw or color</a:t>
            </a:r>
          </a:p>
        </p:txBody>
      </p:sp>
      <p:sp>
        <p:nvSpPr>
          <p:cNvPr id="11275" name="TextBox 7">
            <a:extLst>
              <a:ext uri="{FF2B5EF4-FFF2-40B4-BE49-F238E27FC236}">
                <a16:creationId xmlns:a16="http://schemas.microsoft.com/office/drawing/2014/main" id="{66CF097C-5DAF-4D93-A205-C1BCB84D18E7}"/>
              </a:ext>
            </a:extLst>
          </p:cNvPr>
          <p:cNvSpPr txBox="1">
            <a:spLocks noChangeArrowheads="1"/>
          </p:cNvSpPr>
          <p:nvPr/>
        </p:nvSpPr>
        <p:spPr bwMode="auto">
          <a:xfrm>
            <a:off x="6443663" y="5821363"/>
            <a:ext cx="2513012" cy="5842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t>What else??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4A274D7-FC0E-4CEA-8815-B23F6C7B9D63}"/>
              </a:ext>
            </a:extLst>
          </p:cNvPr>
          <p:cNvSpPr>
            <a:spLocks noGrp="1"/>
          </p:cNvSpPr>
          <p:nvPr>
            <p:ph type="title"/>
          </p:nvPr>
        </p:nvSpPr>
        <p:spPr>
          <a:ln>
            <a:solidFill>
              <a:schemeClr val="tx1"/>
            </a:solidFill>
            <a:miter lim="800000"/>
            <a:headEnd/>
            <a:tailEnd/>
          </a:ln>
        </p:spPr>
        <p:txBody>
          <a:bodyPr/>
          <a:lstStyle/>
          <a:p>
            <a:pPr eaLnBrk="1" hangingPunct="1"/>
            <a:r>
              <a:rPr lang="en-US" altLang="en-US"/>
              <a:t>4.  Try your plan</a:t>
            </a:r>
          </a:p>
        </p:txBody>
      </p:sp>
      <p:sp>
        <p:nvSpPr>
          <p:cNvPr id="12291" name="Content Placeholder 2">
            <a:extLst>
              <a:ext uri="{FF2B5EF4-FFF2-40B4-BE49-F238E27FC236}">
                <a16:creationId xmlns:a16="http://schemas.microsoft.com/office/drawing/2014/main" id="{4338C39A-9E9F-4ECD-A78B-93DFF7A334BB}"/>
              </a:ext>
            </a:extLst>
          </p:cNvPr>
          <p:cNvSpPr>
            <a:spLocks noGrp="1"/>
          </p:cNvSpPr>
          <p:nvPr>
            <p:ph idx="1"/>
          </p:nvPr>
        </p:nvSpPr>
        <p:spPr>
          <a:xfrm>
            <a:off x="457200" y="1600200"/>
            <a:ext cx="4402138" cy="4997450"/>
          </a:xfrm>
          <a:ln>
            <a:solidFill>
              <a:schemeClr val="tx1"/>
            </a:solidFill>
            <a:miter lim="800000"/>
            <a:headEnd/>
            <a:tailEnd/>
          </a:ln>
        </p:spPr>
        <p:txBody>
          <a:bodyPr/>
          <a:lstStyle/>
          <a:p>
            <a:pPr eaLnBrk="1" hangingPunct="1"/>
            <a:r>
              <a:rPr lang="en-US" altLang="en-US" sz="2800"/>
              <a:t>Now that you have some ideas of things to do while you wait, give them a try</a:t>
            </a:r>
          </a:p>
          <a:p>
            <a:pPr eaLnBrk="1" hangingPunct="1"/>
            <a:r>
              <a:rPr lang="en-US" altLang="en-US" sz="2800"/>
              <a:t>Is there one activity you like to do more than the others?</a:t>
            </a:r>
          </a:p>
          <a:p>
            <a:pPr eaLnBrk="1" hangingPunct="1"/>
            <a:r>
              <a:rPr lang="en-US" altLang="en-US" sz="2800"/>
              <a:t>Make sure you have what you need with you to do that activity when you have to wait!</a:t>
            </a:r>
          </a:p>
        </p:txBody>
      </p:sp>
      <p:pic>
        <p:nvPicPr>
          <p:cNvPr id="12292" name="Picture 2" descr="C:\Users\Andee\AppData\Local\Microsoft\Windows\Temporary Internet Files\Content.IE5\AEV577UD\dreamstime_xs_131647895.jpg">
            <a:extLst>
              <a:ext uri="{FF2B5EF4-FFF2-40B4-BE49-F238E27FC236}">
                <a16:creationId xmlns:a16="http://schemas.microsoft.com/office/drawing/2014/main" id="{BA999574-485F-4862-BDCC-3DF7BFF2E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930"/>
          <a:stretch>
            <a:fillRect/>
          </a:stretch>
        </p:blipFill>
        <p:spPr bwMode="auto">
          <a:xfrm>
            <a:off x="5292725" y="3284538"/>
            <a:ext cx="3648075" cy="329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A68F42F9-B43A-443F-8D86-76545208F0A2}"/>
              </a:ext>
            </a:extLst>
          </p:cNvPr>
          <p:cNvSpPr/>
          <p:nvPr/>
        </p:nvSpPr>
        <p:spPr>
          <a:xfrm>
            <a:off x="4660900" y="1341438"/>
            <a:ext cx="3798888" cy="1916112"/>
          </a:xfrm>
          <a:prstGeom prst="cloudCallout">
            <a:avLst>
              <a:gd name="adj1" fmla="val 16316"/>
              <a:gd name="adj2" fmla="val 6607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I have to wait to get picked up after school.  </a:t>
            </a:r>
          </a:p>
          <a:p>
            <a:pPr algn="ctr">
              <a:defRPr/>
            </a:pPr>
            <a:r>
              <a:rPr lang="en-US" dirty="0">
                <a:solidFill>
                  <a:schemeClr val="tx1"/>
                </a:solidFill>
                <a:latin typeface="Comic Sans MS" panose="030F0702030302020204" pitchFamily="66" charset="0"/>
              </a:rPr>
              <a:t>I’ll take my book to read!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A8361BA-698C-4738-8ADD-0D99F3671635}"/>
              </a:ext>
            </a:extLst>
          </p:cNvPr>
          <p:cNvSpPr>
            <a:spLocks noGrp="1"/>
          </p:cNvSpPr>
          <p:nvPr>
            <p:ph type="title"/>
          </p:nvPr>
        </p:nvSpPr>
        <p:spPr>
          <a:ln>
            <a:solidFill>
              <a:schemeClr val="tx1"/>
            </a:solidFill>
            <a:miter lim="800000"/>
            <a:headEnd/>
            <a:tailEnd/>
          </a:ln>
        </p:spPr>
        <p:txBody>
          <a:bodyPr/>
          <a:lstStyle/>
          <a:p>
            <a:pPr algn="l" eaLnBrk="1" hangingPunct="1"/>
            <a:r>
              <a:rPr lang="en-US" altLang="en-US"/>
              <a:t>           steps to help with waiting</a:t>
            </a:r>
          </a:p>
        </p:txBody>
      </p:sp>
      <p:sp>
        <p:nvSpPr>
          <p:cNvPr id="13315" name="Content Placeholder 2">
            <a:extLst>
              <a:ext uri="{FF2B5EF4-FFF2-40B4-BE49-F238E27FC236}">
                <a16:creationId xmlns:a16="http://schemas.microsoft.com/office/drawing/2014/main" id="{0973E6BC-D993-49D4-8BE3-7A9919C8FBB2}"/>
              </a:ext>
            </a:extLst>
          </p:cNvPr>
          <p:cNvSpPr>
            <a:spLocks noGrp="1"/>
          </p:cNvSpPr>
          <p:nvPr>
            <p:ph idx="1"/>
          </p:nvPr>
        </p:nvSpPr>
        <p:spPr>
          <a:xfrm>
            <a:off x="534988" y="1916113"/>
            <a:ext cx="5045075" cy="3600450"/>
          </a:xfrm>
          <a:ln>
            <a:solidFill>
              <a:schemeClr val="tx1"/>
            </a:solidFill>
            <a:miter lim="800000"/>
            <a:headEnd/>
            <a:tailEnd/>
          </a:ln>
        </p:spPr>
        <p:txBody>
          <a:bodyPr/>
          <a:lstStyle/>
          <a:p>
            <a:pPr marL="514350" indent="-514350" eaLnBrk="1" hangingPunct="1">
              <a:buFontTx/>
              <a:buAutoNum type="arabicPeriod"/>
            </a:pPr>
            <a:r>
              <a:rPr lang="en-US" altLang="en-US"/>
              <a:t>Stay still, quiet, and calm</a:t>
            </a:r>
          </a:p>
          <a:p>
            <a:pPr marL="514350" indent="-514350" eaLnBrk="1" hangingPunct="1">
              <a:buFontTx/>
              <a:buAutoNum type="arabicPeriod"/>
            </a:pPr>
            <a:r>
              <a:rPr lang="en-US" altLang="en-US"/>
              <a:t>Think: “It’s hard to wait but I can do it”</a:t>
            </a:r>
          </a:p>
          <a:p>
            <a:pPr marL="514350" indent="-514350" eaLnBrk="1" hangingPunct="1">
              <a:buFontTx/>
              <a:buAutoNum type="arabicPeriod"/>
            </a:pPr>
            <a:r>
              <a:rPr lang="en-US" altLang="en-US"/>
              <a:t>Make a waiting plan</a:t>
            </a:r>
          </a:p>
          <a:p>
            <a:pPr marL="514350" indent="-514350" eaLnBrk="1" hangingPunct="1">
              <a:buFontTx/>
              <a:buAutoNum type="arabicPeriod"/>
            </a:pPr>
            <a:r>
              <a:rPr lang="en-US" altLang="en-US"/>
              <a:t>Try your plan</a:t>
            </a:r>
          </a:p>
        </p:txBody>
      </p:sp>
      <p:pic>
        <p:nvPicPr>
          <p:cNvPr id="13316" name="Picture 3">
            <a:extLst>
              <a:ext uri="{FF2B5EF4-FFF2-40B4-BE49-F238E27FC236}">
                <a16:creationId xmlns:a16="http://schemas.microsoft.com/office/drawing/2014/main" id="{466C201D-28B3-4FEA-B3F1-6A225C376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160338"/>
            <a:ext cx="1568450"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a:extLst>
              <a:ext uri="{FF2B5EF4-FFF2-40B4-BE49-F238E27FC236}">
                <a16:creationId xmlns:a16="http://schemas.microsoft.com/office/drawing/2014/main" id="{CA1BFEE8-2677-4074-AB87-4B494C6CB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6262688"/>
            <a:ext cx="32670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a:extLst>
              <a:ext uri="{FF2B5EF4-FFF2-40B4-BE49-F238E27FC236}">
                <a16:creationId xmlns:a16="http://schemas.microsoft.com/office/drawing/2014/main" id="{6AD6E9C7-1FAA-4C48-A88C-0E6B5997D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400" y="2636838"/>
            <a:ext cx="3209925" cy="2447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0D164D-D44B-4C61-8D37-D0FCFC4B98CF}"/>
              </a:ext>
            </a:extLst>
          </p:cNvPr>
          <p:cNvSpPr>
            <a:spLocks noGrp="1"/>
          </p:cNvSpPr>
          <p:nvPr>
            <p:ph type="title"/>
          </p:nvPr>
        </p:nvSpPr>
        <p:spPr>
          <a:ln>
            <a:solidFill>
              <a:schemeClr val="tx1"/>
            </a:solidFill>
            <a:miter lim="800000"/>
            <a:headEnd/>
            <a:tailEnd/>
          </a:ln>
        </p:spPr>
        <p:txBody>
          <a:bodyPr/>
          <a:lstStyle/>
          <a:p>
            <a:pPr eaLnBrk="1" hangingPunct="1"/>
            <a:r>
              <a:rPr lang="en-US" altLang="en-US"/>
              <a:t>So…what do YOU think?</a:t>
            </a:r>
          </a:p>
        </p:txBody>
      </p:sp>
      <p:sp>
        <p:nvSpPr>
          <p:cNvPr id="14339" name="Content Placeholder 3">
            <a:extLst>
              <a:ext uri="{FF2B5EF4-FFF2-40B4-BE49-F238E27FC236}">
                <a16:creationId xmlns:a16="http://schemas.microsoft.com/office/drawing/2014/main" id="{DFAD251A-4A35-45E1-AF7E-EBE4A02486B8}"/>
              </a:ext>
            </a:extLst>
          </p:cNvPr>
          <p:cNvSpPr>
            <a:spLocks noGrp="1"/>
          </p:cNvSpPr>
          <p:nvPr>
            <p:ph idx="1"/>
          </p:nvPr>
        </p:nvSpPr>
        <p:spPr>
          <a:xfrm>
            <a:off x="457200" y="1600200"/>
            <a:ext cx="4546600" cy="4525963"/>
          </a:xfrm>
          <a:ln>
            <a:solidFill>
              <a:schemeClr val="tx1"/>
            </a:solidFill>
            <a:miter lim="800000"/>
            <a:headEnd/>
            <a:tailEnd/>
          </a:ln>
        </p:spPr>
        <p:txBody>
          <a:bodyPr/>
          <a:lstStyle/>
          <a:p>
            <a:pPr marL="0" indent="0" algn="ctr" eaLnBrk="1" hangingPunct="1">
              <a:buFontTx/>
              <a:buNone/>
            </a:pPr>
            <a:r>
              <a:rPr lang="en-US" altLang="en-US"/>
              <a:t>There’s a line at the water fountain and you’re really thirsty!  You didn’t know there would be so many kids there.  Of course you didn’t bring anything with you to help you wait.  What can you do?</a:t>
            </a:r>
          </a:p>
        </p:txBody>
      </p:sp>
      <p:pic>
        <p:nvPicPr>
          <p:cNvPr id="14340" name="Picture 3">
            <a:extLst>
              <a:ext uri="{FF2B5EF4-FFF2-40B4-BE49-F238E27FC236}">
                <a16:creationId xmlns:a16="http://schemas.microsoft.com/office/drawing/2014/main" id="{B23CA2CF-EF13-43EA-948C-96979B2B0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291"/>
          <a:stretch>
            <a:fillRect/>
          </a:stretch>
        </p:blipFill>
        <p:spPr bwMode="auto">
          <a:xfrm>
            <a:off x="5292725" y="2997200"/>
            <a:ext cx="3544888" cy="2490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5669-0FDB-4483-8D12-38B23C75E4E9}"/>
              </a:ext>
            </a:extLst>
          </p:cNvPr>
          <p:cNvSpPr>
            <a:spLocks noGrp="1"/>
          </p:cNvSpPr>
          <p:nvPr>
            <p:ph type="title"/>
          </p:nvPr>
        </p:nvSpPr>
        <p:spPr>
          <a:ln>
            <a:solidFill>
              <a:schemeClr val="tx1"/>
            </a:solidFill>
          </a:ln>
        </p:spPr>
        <p:txBody>
          <a:bodyPr/>
          <a:lstStyle/>
          <a:p>
            <a:pPr eaLnBrk="1" hangingPunct="1">
              <a:defRPr/>
            </a:pPr>
            <a:r>
              <a:rPr lang="en-US" dirty="0"/>
              <a:t>What does “</a:t>
            </a:r>
            <a:r>
              <a:rPr lang="en-US" dirty="0">
                <a:effectLst>
                  <a:outerShdw blurRad="38100" dist="38100" dir="2700000" algn="tl">
                    <a:srgbClr val="000000">
                      <a:alpha val="43137"/>
                    </a:srgbClr>
                  </a:outerShdw>
                </a:effectLst>
              </a:rPr>
              <a:t>waiting</a:t>
            </a:r>
            <a:r>
              <a:rPr lang="en-US" dirty="0"/>
              <a:t>” mean?</a:t>
            </a:r>
          </a:p>
        </p:txBody>
      </p:sp>
      <p:sp>
        <p:nvSpPr>
          <p:cNvPr id="3" name="Content Placeholder 2">
            <a:extLst>
              <a:ext uri="{FF2B5EF4-FFF2-40B4-BE49-F238E27FC236}">
                <a16:creationId xmlns:a16="http://schemas.microsoft.com/office/drawing/2014/main" id="{389EB62E-055E-4A71-947D-C5AD2446AFCF}"/>
              </a:ext>
            </a:extLst>
          </p:cNvPr>
          <p:cNvSpPr>
            <a:spLocks noGrp="1"/>
          </p:cNvSpPr>
          <p:nvPr>
            <p:ph idx="1"/>
          </p:nvPr>
        </p:nvSpPr>
        <p:spPr>
          <a:xfrm>
            <a:off x="457200" y="1600200"/>
            <a:ext cx="4330700" cy="4525963"/>
          </a:xfrm>
          <a:ln>
            <a:solidFill>
              <a:schemeClr val="tx1"/>
            </a:solidFill>
          </a:ln>
        </p:spPr>
        <p:txBody>
          <a:bodyPr/>
          <a:lstStyle/>
          <a:p>
            <a:pPr eaLnBrk="1" hangingPunct="1">
              <a:defRPr/>
            </a:pPr>
            <a:endParaRPr lang="en-US" dirty="0"/>
          </a:p>
          <a:p>
            <a:pPr eaLnBrk="1" hangingPunct="1">
              <a:defRPr/>
            </a:pPr>
            <a:r>
              <a:rPr lang="en-US" dirty="0"/>
              <a:t>staying where you are</a:t>
            </a:r>
          </a:p>
          <a:p>
            <a:pPr eaLnBrk="1" hangingPunct="1">
              <a:defRPr/>
            </a:pPr>
            <a:r>
              <a:rPr lang="en-US" dirty="0"/>
              <a:t>stopping what you’re doing </a:t>
            </a:r>
          </a:p>
          <a:p>
            <a:pPr eaLnBrk="1" hangingPunct="1">
              <a:defRPr/>
            </a:pPr>
            <a:r>
              <a:rPr lang="en-US" dirty="0"/>
              <a:t>delaying what you want to do or get</a:t>
            </a:r>
          </a:p>
          <a:p>
            <a:pPr marL="0" indent="0" eaLnBrk="1" hangingPunct="1">
              <a:buFontTx/>
              <a:buNone/>
              <a:defRPr/>
            </a:pPr>
            <a:endParaRPr lang="en-US" dirty="0"/>
          </a:p>
        </p:txBody>
      </p:sp>
      <p:pic>
        <p:nvPicPr>
          <p:cNvPr id="3076" name="Picture 2">
            <a:extLst>
              <a:ext uri="{FF2B5EF4-FFF2-40B4-BE49-F238E27FC236}">
                <a16:creationId xmlns:a16="http://schemas.microsoft.com/office/drawing/2014/main" id="{C3CAD517-C93B-420C-B26D-F5DD23DA0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705100"/>
            <a:ext cx="4000500" cy="2665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7490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6C7A8AC-76BA-4D3D-B68E-B3FA17DADB5E}"/>
              </a:ext>
            </a:extLst>
          </p:cNvPr>
          <p:cNvSpPr>
            <a:spLocks noGrp="1" noChangeArrowheads="1"/>
          </p:cNvSpPr>
          <p:nvPr>
            <p:ph type="title"/>
          </p:nvPr>
        </p:nvSpPr>
        <p:spPr>
          <a:ln>
            <a:solidFill>
              <a:schemeClr val="tx1"/>
            </a:solidFill>
            <a:miter lim="800000"/>
            <a:headEnd/>
            <a:tailEnd/>
          </a:ln>
        </p:spPr>
        <p:txBody>
          <a:bodyPr/>
          <a:lstStyle/>
          <a:p>
            <a:pPr eaLnBrk="1" hangingPunct="1"/>
            <a:r>
              <a:rPr lang="en-US" altLang="en-US">
                <a:solidFill>
                  <a:schemeClr val="tx1"/>
                </a:solidFill>
              </a:rPr>
              <a:t>Waiting can be hard, but we have to do it every day…</a:t>
            </a:r>
          </a:p>
        </p:txBody>
      </p:sp>
      <p:sp>
        <p:nvSpPr>
          <p:cNvPr id="4099" name="Rectangle 3">
            <a:extLst>
              <a:ext uri="{FF2B5EF4-FFF2-40B4-BE49-F238E27FC236}">
                <a16:creationId xmlns:a16="http://schemas.microsoft.com/office/drawing/2014/main" id="{C431164B-E842-4195-ACB2-CC0D5B96D936}"/>
              </a:ext>
            </a:extLst>
          </p:cNvPr>
          <p:cNvSpPr>
            <a:spLocks noGrp="1" noChangeArrowheads="1"/>
          </p:cNvSpPr>
          <p:nvPr>
            <p:ph type="body" idx="1"/>
          </p:nvPr>
        </p:nvSpPr>
        <p:spPr>
          <a:xfrm>
            <a:off x="457200" y="1600200"/>
            <a:ext cx="4619625" cy="4924425"/>
          </a:xfrm>
          <a:ln>
            <a:solidFill>
              <a:schemeClr val="tx1"/>
            </a:solidFill>
            <a:miter lim="800000"/>
            <a:headEnd/>
            <a:tailEnd/>
          </a:ln>
        </p:spPr>
        <p:txBody>
          <a:bodyPr/>
          <a:lstStyle/>
          <a:p>
            <a:pPr eaLnBrk="1" hangingPunct="1"/>
            <a:r>
              <a:rPr lang="en-US" altLang="en-US" sz="3000"/>
              <a:t>we have to wait in lines</a:t>
            </a:r>
          </a:p>
          <a:p>
            <a:pPr eaLnBrk="1" hangingPunct="1"/>
            <a:r>
              <a:rPr lang="en-US" altLang="en-US" sz="3000"/>
              <a:t>we have to wait to eat</a:t>
            </a:r>
          </a:p>
          <a:p>
            <a:pPr eaLnBrk="1" hangingPunct="1"/>
            <a:r>
              <a:rPr lang="en-US" altLang="en-US" sz="3000"/>
              <a:t>we have to wait to talk to someone</a:t>
            </a:r>
          </a:p>
          <a:p>
            <a:pPr eaLnBrk="1" hangingPunct="1"/>
            <a:r>
              <a:rPr lang="en-US" altLang="en-US" sz="3000"/>
              <a:t>we have to wait to be called on in class</a:t>
            </a:r>
          </a:p>
          <a:p>
            <a:pPr eaLnBrk="1" hangingPunct="1"/>
            <a:r>
              <a:rPr lang="en-US" altLang="en-US" sz="3000"/>
              <a:t>we have to wait for help</a:t>
            </a:r>
          </a:p>
          <a:p>
            <a:pPr eaLnBrk="1" hangingPunct="1"/>
            <a:r>
              <a:rPr lang="en-US" altLang="en-US" sz="3000"/>
              <a:t>what else???</a:t>
            </a:r>
          </a:p>
        </p:txBody>
      </p:sp>
      <p:pic>
        <p:nvPicPr>
          <p:cNvPr id="4100" name="Picture 4" descr="C:\Users\Andee\AppData\Local\Microsoft\Windows\Temporary Internet Files\Content.IE5\073V42J4\dreamstime_xs_57845179.jpg">
            <a:extLst>
              <a:ext uri="{FF2B5EF4-FFF2-40B4-BE49-F238E27FC236}">
                <a16:creationId xmlns:a16="http://schemas.microsoft.com/office/drawing/2014/main" id="{EEA8CF46-D8AA-4F84-83E0-8D78F8687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708275"/>
            <a:ext cx="3451225" cy="246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EB7AF4-00F2-42F6-9B83-A10E14943033}"/>
              </a:ext>
            </a:extLst>
          </p:cNvPr>
          <p:cNvSpPr txBox="1"/>
          <p:nvPr/>
        </p:nvSpPr>
        <p:spPr>
          <a:xfrm>
            <a:off x="5503863" y="6511925"/>
            <a:ext cx="3240087"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000" dirty="0"/>
              <a:t>adapted from </a:t>
            </a:r>
            <a:r>
              <a:rPr lang="en-US" sz="1000" i="1" dirty="0"/>
              <a:t>Super Skills, </a:t>
            </a:r>
            <a:r>
              <a:rPr lang="en-US" sz="1000" dirty="0"/>
              <a:t>2005 – J. Coucouvanis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9C984E-8677-4C3D-82F0-D1D10A5FF881}"/>
              </a:ext>
            </a:extLst>
          </p:cNvPr>
          <p:cNvSpPr>
            <a:spLocks noGrp="1"/>
          </p:cNvSpPr>
          <p:nvPr>
            <p:ph type="title"/>
          </p:nvPr>
        </p:nvSpPr>
        <p:spPr>
          <a:xfrm>
            <a:off x="457200" y="274638"/>
            <a:ext cx="8229600" cy="1354137"/>
          </a:xfrm>
          <a:ln>
            <a:solidFill>
              <a:schemeClr val="tx1"/>
            </a:solidFill>
            <a:miter lim="800000"/>
            <a:headEnd/>
            <a:tailEnd/>
          </a:ln>
        </p:spPr>
        <p:txBody>
          <a:bodyPr/>
          <a:lstStyle/>
          <a:p>
            <a:pPr eaLnBrk="1" hangingPunct="1"/>
            <a:r>
              <a:rPr lang="en-US" altLang="en-US"/>
              <a:t>What do YOU do to make waiting easier?</a:t>
            </a:r>
          </a:p>
        </p:txBody>
      </p:sp>
      <p:pic>
        <p:nvPicPr>
          <p:cNvPr id="5123" name="Picture 2">
            <a:extLst>
              <a:ext uri="{FF2B5EF4-FFF2-40B4-BE49-F238E27FC236}">
                <a16:creationId xmlns:a16="http://schemas.microsoft.com/office/drawing/2014/main" id="{59ABA909-2F59-40CF-A22D-8D0F8B3A2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897063"/>
            <a:ext cx="3276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55D1E8AB-F196-43C7-AC24-9ABC6C506EF7}"/>
              </a:ext>
            </a:extLst>
          </p:cNvPr>
          <p:cNvSpPr/>
          <p:nvPr/>
        </p:nvSpPr>
        <p:spPr>
          <a:xfrm>
            <a:off x="654050" y="476250"/>
            <a:ext cx="8064500" cy="3457575"/>
          </a:xfrm>
          <a:prstGeom prst="wave">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effectLst>
                  <a:outerShdw blurRad="38100" dist="38100" dir="2700000" algn="tl">
                    <a:srgbClr val="000000">
                      <a:alpha val="43137"/>
                    </a:srgbClr>
                  </a:outerShdw>
                </a:effectLst>
              </a:rPr>
              <a:t>Let’s talk about some tips </a:t>
            </a:r>
          </a:p>
          <a:p>
            <a:pPr algn="ctr">
              <a:defRPr/>
            </a:pPr>
            <a:r>
              <a:rPr lang="en-US" sz="3200" dirty="0">
                <a:solidFill>
                  <a:schemeClr val="tx1"/>
                </a:solidFill>
                <a:effectLst>
                  <a:outerShdw blurRad="38100" dist="38100" dir="2700000" algn="tl">
                    <a:srgbClr val="000000">
                      <a:alpha val="43137"/>
                    </a:srgbClr>
                  </a:outerShdw>
                </a:effectLst>
              </a:rPr>
              <a:t>to help with waiting!</a:t>
            </a:r>
          </a:p>
        </p:txBody>
      </p:sp>
      <p:pic>
        <p:nvPicPr>
          <p:cNvPr id="6147" name="Picture 4" descr="C:\Users\Andee\AppData\Local\Microsoft\Windows\Temporary Internet Files\Content.IE5\AEV577UD\dreamstime_xs_17769359.jpg">
            <a:extLst>
              <a:ext uri="{FF2B5EF4-FFF2-40B4-BE49-F238E27FC236}">
                <a16:creationId xmlns:a16="http://schemas.microsoft.com/office/drawing/2014/main" id="{5F44D715-544D-4018-93D1-6405FE673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1322388"/>
            <a:ext cx="3871912"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E4FA0AE-1D57-43B1-8724-97BF6F0A60CE}"/>
              </a:ext>
            </a:extLst>
          </p:cNvPr>
          <p:cNvSpPr>
            <a:spLocks noGrp="1"/>
          </p:cNvSpPr>
          <p:nvPr>
            <p:ph type="title"/>
          </p:nvPr>
        </p:nvSpPr>
        <p:spPr>
          <a:ln>
            <a:solidFill>
              <a:schemeClr val="tx1"/>
            </a:solidFill>
            <a:miter lim="800000"/>
            <a:headEnd/>
            <a:tailEnd/>
          </a:ln>
        </p:spPr>
        <p:txBody>
          <a:bodyPr/>
          <a:lstStyle/>
          <a:p>
            <a:pPr algn="l" eaLnBrk="1" hangingPunct="1"/>
            <a:r>
              <a:rPr lang="en-US" altLang="en-US"/>
              <a:t>           steps to help with waiting</a:t>
            </a:r>
          </a:p>
        </p:txBody>
      </p:sp>
      <p:sp>
        <p:nvSpPr>
          <p:cNvPr id="7171" name="Content Placeholder 2">
            <a:extLst>
              <a:ext uri="{FF2B5EF4-FFF2-40B4-BE49-F238E27FC236}">
                <a16:creationId xmlns:a16="http://schemas.microsoft.com/office/drawing/2014/main" id="{9232D5CD-B800-49BB-A6F8-8DDE5639AEC5}"/>
              </a:ext>
            </a:extLst>
          </p:cNvPr>
          <p:cNvSpPr>
            <a:spLocks noGrp="1"/>
          </p:cNvSpPr>
          <p:nvPr>
            <p:ph idx="1"/>
          </p:nvPr>
        </p:nvSpPr>
        <p:spPr>
          <a:xfrm>
            <a:off x="457200" y="1844675"/>
            <a:ext cx="5338763" cy="4281488"/>
          </a:xfrm>
          <a:ln>
            <a:solidFill>
              <a:schemeClr val="tx1"/>
            </a:solidFill>
            <a:miter lim="800000"/>
            <a:headEnd/>
            <a:tailEnd/>
          </a:ln>
        </p:spPr>
        <p:txBody>
          <a:bodyPr/>
          <a:lstStyle/>
          <a:p>
            <a:pPr marL="514350" indent="-514350" eaLnBrk="1" hangingPunct="1">
              <a:buFontTx/>
              <a:buAutoNum type="arabicPeriod"/>
            </a:pPr>
            <a:endParaRPr lang="en-US" altLang="en-US"/>
          </a:p>
          <a:p>
            <a:pPr marL="514350" indent="-514350" eaLnBrk="1" hangingPunct="1">
              <a:buFontTx/>
              <a:buAutoNum type="arabicPeriod"/>
            </a:pPr>
            <a:r>
              <a:rPr lang="en-US" altLang="en-US"/>
              <a:t>Stay still, quiet, and calm</a:t>
            </a:r>
          </a:p>
          <a:p>
            <a:pPr marL="514350" indent="-514350" eaLnBrk="1" hangingPunct="1">
              <a:buFontTx/>
              <a:buAutoNum type="arabicPeriod"/>
            </a:pPr>
            <a:r>
              <a:rPr lang="en-US" altLang="en-US"/>
              <a:t>Think: “It’s hard to wait but I can do it”</a:t>
            </a:r>
          </a:p>
          <a:p>
            <a:pPr marL="514350" indent="-514350" eaLnBrk="1" hangingPunct="1">
              <a:buFontTx/>
              <a:buAutoNum type="arabicPeriod"/>
            </a:pPr>
            <a:r>
              <a:rPr lang="en-US" altLang="en-US"/>
              <a:t>Make a waiting plan</a:t>
            </a:r>
          </a:p>
          <a:p>
            <a:pPr marL="514350" indent="-514350" eaLnBrk="1" hangingPunct="1">
              <a:buFontTx/>
              <a:buAutoNum type="arabicPeriod"/>
            </a:pPr>
            <a:r>
              <a:rPr lang="en-US" altLang="en-US"/>
              <a:t>Try your plan</a:t>
            </a:r>
          </a:p>
        </p:txBody>
      </p:sp>
      <p:pic>
        <p:nvPicPr>
          <p:cNvPr id="7172" name="Picture 3">
            <a:extLst>
              <a:ext uri="{FF2B5EF4-FFF2-40B4-BE49-F238E27FC236}">
                <a16:creationId xmlns:a16="http://schemas.microsoft.com/office/drawing/2014/main" id="{5E9BB8CB-DC46-4D8B-8FF0-1196D0968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160338"/>
            <a:ext cx="1568450"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4" descr="C:\Users\Andee\AppData\Local\Microsoft\Windows\Temporary Internet Files\Content.IE5\QFP5T7W6\dreamstime_xs_151344345.jpg">
            <a:extLst>
              <a:ext uri="{FF2B5EF4-FFF2-40B4-BE49-F238E27FC236}">
                <a16:creationId xmlns:a16="http://schemas.microsoft.com/office/drawing/2014/main" id="{5501E77D-B36C-4A69-92ED-65F91D1C6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87" r="19571"/>
          <a:stretch>
            <a:fillRect/>
          </a:stretch>
        </p:blipFill>
        <p:spPr bwMode="auto">
          <a:xfrm>
            <a:off x="5927725" y="2708275"/>
            <a:ext cx="2947988" cy="270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a:extLst>
              <a:ext uri="{FF2B5EF4-FFF2-40B4-BE49-F238E27FC236}">
                <a16:creationId xmlns:a16="http://schemas.microsoft.com/office/drawing/2014/main" id="{DB916D16-05B1-42F2-8BB5-892A6ED16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6453188"/>
            <a:ext cx="32670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77B695A-D3C8-4AED-AE3E-6039F91AD38D}"/>
              </a:ext>
            </a:extLst>
          </p:cNvPr>
          <p:cNvSpPr>
            <a:spLocks noGrp="1"/>
          </p:cNvSpPr>
          <p:nvPr>
            <p:ph type="title"/>
          </p:nvPr>
        </p:nvSpPr>
        <p:spPr>
          <a:ln>
            <a:solidFill>
              <a:schemeClr val="tx1"/>
            </a:solidFill>
            <a:miter lim="800000"/>
            <a:headEnd/>
            <a:tailEnd/>
          </a:ln>
        </p:spPr>
        <p:txBody>
          <a:bodyPr/>
          <a:lstStyle/>
          <a:p>
            <a:pPr eaLnBrk="1" hangingPunct="1"/>
            <a:r>
              <a:rPr lang="en-US" altLang="en-US"/>
              <a:t>1. Let’s practice staying still, calm, and quiet</a:t>
            </a:r>
          </a:p>
        </p:txBody>
      </p:sp>
      <p:sp>
        <p:nvSpPr>
          <p:cNvPr id="8195" name="Content Placeholder 2">
            <a:extLst>
              <a:ext uri="{FF2B5EF4-FFF2-40B4-BE49-F238E27FC236}">
                <a16:creationId xmlns:a16="http://schemas.microsoft.com/office/drawing/2014/main" id="{A6620424-B795-4636-9A38-C7AD4F746DE8}"/>
              </a:ext>
            </a:extLst>
          </p:cNvPr>
          <p:cNvSpPr>
            <a:spLocks noGrp="1"/>
          </p:cNvSpPr>
          <p:nvPr>
            <p:ph idx="1"/>
          </p:nvPr>
        </p:nvSpPr>
        <p:spPr>
          <a:xfrm>
            <a:off x="457200" y="1600200"/>
            <a:ext cx="4402138" cy="4525963"/>
          </a:xfrm>
          <a:ln>
            <a:solidFill>
              <a:schemeClr val="tx1"/>
            </a:solidFill>
            <a:miter lim="800000"/>
            <a:headEnd/>
            <a:tailEnd/>
          </a:ln>
        </p:spPr>
        <p:txBody>
          <a:bodyPr/>
          <a:lstStyle/>
          <a:p>
            <a:pPr eaLnBrk="1" hangingPunct="1"/>
            <a:r>
              <a:rPr lang="en-US" altLang="en-US"/>
              <a:t>relax and get comfortable in your chair</a:t>
            </a:r>
          </a:p>
          <a:p>
            <a:pPr eaLnBrk="1" hangingPunct="1"/>
            <a:r>
              <a:rPr lang="en-US" altLang="en-US"/>
              <a:t>take slow, deep breaths</a:t>
            </a:r>
          </a:p>
          <a:p>
            <a:pPr eaLnBrk="1" hangingPunct="1"/>
            <a:r>
              <a:rPr lang="en-US" altLang="en-US"/>
              <a:t>slowly count to 20 in your head</a:t>
            </a:r>
          </a:p>
        </p:txBody>
      </p:sp>
      <p:pic>
        <p:nvPicPr>
          <p:cNvPr id="8196" name="Picture 2" descr="C:\Users\Andee\AppData\Local\Microsoft\Windows\Temporary Internet Files\Content.IE5\073V42J4\dreamstime_xs_115139147.jpg">
            <a:extLst>
              <a:ext uri="{FF2B5EF4-FFF2-40B4-BE49-F238E27FC236}">
                <a16:creationId xmlns:a16="http://schemas.microsoft.com/office/drawing/2014/main" id="{4082D2E5-3C82-4323-B7AA-C0368EB7C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22" r="3072"/>
          <a:stretch>
            <a:fillRect/>
          </a:stretch>
        </p:blipFill>
        <p:spPr bwMode="auto">
          <a:xfrm>
            <a:off x="5051425" y="2781300"/>
            <a:ext cx="3932238" cy="2982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A5B51F60-F75F-4008-8DF9-2C2709134CAE}"/>
              </a:ext>
            </a:extLst>
          </p:cNvPr>
          <p:cNvSpPr/>
          <p:nvPr/>
        </p:nvSpPr>
        <p:spPr>
          <a:xfrm>
            <a:off x="7164388" y="1489075"/>
            <a:ext cx="1674812" cy="1582738"/>
          </a:xfrm>
          <a:prstGeom prst="cloudCallout">
            <a:avLst>
              <a:gd name="adj1" fmla="val -31753"/>
              <a:gd name="adj2" fmla="val 6744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1,2,3,4,5,6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FA631C6-4F3D-46FF-9E33-7A4447BBFCA4}"/>
              </a:ext>
            </a:extLst>
          </p:cNvPr>
          <p:cNvSpPr>
            <a:spLocks noGrp="1"/>
          </p:cNvSpPr>
          <p:nvPr>
            <p:ph type="title"/>
          </p:nvPr>
        </p:nvSpPr>
        <p:spPr>
          <a:ln>
            <a:solidFill>
              <a:schemeClr val="tx1"/>
            </a:solidFill>
            <a:miter lim="800000"/>
            <a:headEnd/>
            <a:tailEnd/>
          </a:ln>
        </p:spPr>
        <p:txBody>
          <a:bodyPr/>
          <a:lstStyle/>
          <a:p>
            <a:pPr eaLnBrk="1" hangingPunct="1"/>
            <a:r>
              <a:rPr lang="en-US" altLang="en-US"/>
              <a:t>2.  Think “It’s hard to wait but I can do it”</a:t>
            </a:r>
          </a:p>
        </p:txBody>
      </p:sp>
      <p:sp>
        <p:nvSpPr>
          <p:cNvPr id="3" name="Content Placeholder 2">
            <a:extLst>
              <a:ext uri="{FF2B5EF4-FFF2-40B4-BE49-F238E27FC236}">
                <a16:creationId xmlns:a16="http://schemas.microsoft.com/office/drawing/2014/main" id="{A8BFAE8A-FFC1-4678-BFE4-5CED0674036B}"/>
              </a:ext>
            </a:extLst>
          </p:cNvPr>
          <p:cNvSpPr>
            <a:spLocks noGrp="1"/>
          </p:cNvSpPr>
          <p:nvPr>
            <p:ph idx="1"/>
          </p:nvPr>
        </p:nvSpPr>
        <p:spPr>
          <a:xfrm>
            <a:off x="457200" y="1600200"/>
            <a:ext cx="4835525" cy="4525963"/>
          </a:xfrm>
          <a:ln>
            <a:solidFill>
              <a:schemeClr val="tx1"/>
            </a:solidFill>
          </a:ln>
        </p:spPr>
        <p:txBody>
          <a:bodyPr/>
          <a:lstStyle/>
          <a:p>
            <a:pPr eaLnBrk="1" hangingPunct="1">
              <a:defRPr/>
            </a:pPr>
            <a:endParaRPr lang="en-US" dirty="0"/>
          </a:p>
          <a:p>
            <a:pPr eaLnBrk="1" hangingPunct="1">
              <a:defRPr/>
            </a:pPr>
            <a:r>
              <a:rPr lang="en-US" dirty="0"/>
              <a:t>Let’s say it out loud together</a:t>
            </a:r>
          </a:p>
          <a:p>
            <a:pPr marL="0" indent="0" eaLnBrk="1" hangingPunct="1">
              <a:buFontTx/>
              <a:buNone/>
              <a:defRPr/>
            </a:pPr>
            <a:endParaRPr lang="en-US" dirty="0"/>
          </a:p>
          <a:p>
            <a:pPr eaLnBrk="1" hangingPunct="1">
              <a:defRPr/>
            </a:pPr>
            <a:r>
              <a:rPr lang="en-US" dirty="0"/>
              <a:t>Now try saying it to yourself in your head</a:t>
            </a:r>
          </a:p>
        </p:txBody>
      </p:sp>
      <p:sp>
        <p:nvSpPr>
          <p:cNvPr id="4" name="Cloud Callout 3">
            <a:extLst>
              <a:ext uri="{FF2B5EF4-FFF2-40B4-BE49-F238E27FC236}">
                <a16:creationId xmlns:a16="http://schemas.microsoft.com/office/drawing/2014/main" id="{FFB26B59-E8A1-4215-A896-C990B7A57D02}"/>
              </a:ext>
            </a:extLst>
          </p:cNvPr>
          <p:cNvSpPr/>
          <p:nvPr/>
        </p:nvSpPr>
        <p:spPr>
          <a:xfrm>
            <a:off x="6516688" y="1700213"/>
            <a:ext cx="2519362" cy="1296987"/>
          </a:xfrm>
          <a:prstGeom prst="cloudCallout">
            <a:avLst>
              <a:gd name="adj1" fmla="val -37419"/>
              <a:gd name="adj2" fmla="val 6048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It’s hard to wait but I can do it!</a:t>
            </a:r>
          </a:p>
        </p:txBody>
      </p:sp>
      <p:pic>
        <p:nvPicPr>
          <p:cNvPr id="9221" name="Picture 2" descr="C:\Users\Andee\AppData\Local\Microsoft\Windows\Temporary Internet Files\Content.IE5\454Q6FGA\dreamstime_xs_50101990.jpg">
            <a:extLst>
              <a:ext uri="{FF2B5EF4-FFF2-40B4-BE49-F238E27FC236}">
                <a16:creationId xmlns:a16="http://schemas.microsoft.com/office/drawing/2014/main" id="{55697E27-2349-4585-829C-3A417C49A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643"/>
          <a:stretch>
            <a:fillRect/>
          </a:stretch>
        </p:blipFill>
        <p:spPr bwMode="auto">
          <a:xfrm>
            <a:off x="4538663" y="2205038"/>
            <a:ext cx="319246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0E25DD3-D8AB-4108-93F8-6AF7B8F69AFB}"/>
              </a:ext>
            </a:extLst>
          </p:cNvPr>
          <p:cNvSpPr>
            <a:spLocks noGrp="1"/>
          </p:cNvSpPr>
          <p:nvPr>
            <p:ph type="title"/>
          </p:nvPr>
        </p:nvSpPr>
        <p:spPr>
          <a:ln>
            <a:solidFill>
              <a:schemeClr val="tx1"/>
            </a:solidFill>
            <a:miter lim="800000"/>
            <a:headEnd/>
            <a:tailEnd/>
          </a:ln>
        </p:spPr>
        <p:txBody>
          <a:bodyPr/>
          <a:lstStyle/>
          <a:p>
            <a:pPr eaLnBrk="1" hangingPunct="1"/>
            <a:r>
              <a:rPr lang="en-US" altLang="en-US"/>
              <a:t>3. Make a “waiting plan”</a:t>
            </a:r>
          </a:p>
        </p:txBody>
      </p:sp>
      <p:sp>
        <p:nvSpPr>
          <p:cNvPr id="10243" name="Content Placeholder 2">
            <a:extLst>
              <a:ext uri="{FF2B5EF4-FFF2-40B4-BE49-F238E27FC236}">
                <a16:creationId xmlns:a16="http://schemas.microsoft.com/office/drawing/2014/main" id="{6B139B97-A838-43AE-8888-D2C2D21790AD}"/>
              </a:ext>
            </a:extLst>
          </p:cNvPr>
          <p:cNvSpPr>
            <a:spLocks noGrp="1"/>
          </p:cNvSpPr>
          <p:nvPr>
            <p:ph idx="1"/>
          </p:nvPr>
        </p:nvSpPr>
        <p:spPr>
          <a:xfrm>
            <a:off x="457200" y="1600200"/>
            <a:ext cx="4762500" cy="4525963"/>
          </a:xfrm>
          <a:ln>
            <a:solidFill>
              <a:schemeClr val="tx1"/>
            </a:solidFill>
            <a:miter lim="800000"/>
            <a:headEnd/>
            <a:tailEnd/>
          </a:ln>
        </p:spPr>
        <p:txBody>
          <a:bodyPr/>
          <a:lstStyle/>
          <a:p>
            <a:pPr eaLnBrk="1" hangingPunct="1"/>
            <a:endParaRPr lang="en-US" altLang="en-US"/>
          </a:p>
          <a:p>
            <a:pPr eaLnBrk="1" hangingPunct="1"/>
            <a:r>
              <a:rPr lang="en-US" altLang="en-US"/>
              <a:t>Think about things you can do when you have to wait</a:t>
            </a:r>
          </a:p>
          <a:p>
            <a:pPr eaLnBrk="1" hangingPunct="1"/>
            <a:r>
              <a:rPr lang="en-US" altLang="en-US"/>
              <a:t>When you keep busy, the waiting time seems to go faster</a:t>
            </a:r>
          </a:p>
        </p:txBody>
      </p:sp>
      <p:pic>
        <p:nvPicPr>
          <p:cNvPr id="115714" name="Picture 2" descr="C:\Users\Andee\AppData\Local\Microsoft\Windows\Temporary Internet Files\Content.IE5\AEV577UD\dreamstime_xs_53158531.jpg">
            <a:extLst>
              <a:ext uri="{FF2B5EF4-FFF2-40B4-BE49-F238E27FC236}">
                <a16:creationId xmlns:a16="http://schemas.microsoft.com/office/drawing/2014/main" id="{D3E34892-6A68-4596-B6F9-2BD7F91B4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492375"/>
            <a:ext cx="304165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0-#ppt_w/2"/>
                                          </p:val>
                                        </p:tav>
                                        <p:tav tm="100000">
                                          <p:val>
                                            <p:strVal val="#ppt_x"/>
                                          </p:val>
                                        </p:tav>
                                      </p:tavLst>
                                    </p:anim>
                                    <p:anim calcmode="lin" valueType="num">
                                      <p:cBhvr additive="base">
                                        <p:cTn id="8"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TotalTime>
  <Words>863</Words>
  <Application>Microsoft Office PowerPoint</Application>
  <PresentationFormat>On-screen Show (4:3)</PresentationFormat>
  <Paragraphs>85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Diseño predeterminado</vt:lpstr>
      <vt:lpstr>I Can Handle Waiting</vt:lpstr>
      <vt:lpstr>What does “waiting” mean?</vt:lpstr>
      <vt:lpstr>Waiting can be hard, but we have to do it every day…</vt:lpstr>
      <vt:lpstr>What do YOU do to make waiting easier?</vt:lpstr>
      <vt:lpstr>PowerPoint Presentation</vt:lpstr>
      <vt:lpstr>           steps to help with waiting</vt:lpstr>
      <vt:lpstr>1. Let’s practice staying still, calm, and quiet</vt:lpstr>
      <vt:lpstr>2.  Think “It’s hard to wait but I can do it”</vt:lpstr>
      <vt:lpstr>3. Make a “waiting plan”</vt:lpstr>
      <vt:lpstr>What can you do while you wait?</vt:lpstr>
      <vt:lpstr>4.  Try your plan</vt:lpstr>
      <vt:lpstr>           steps to help with waiting</vt:lpstr>
      <vt:lpstr>So…what do YOU think?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466</cp:revision>
  <dcterms:created xsi:type="dcterms:W3CDTF">2010-05-23T14:28:12Z</dcterms:created>
  <dcterms:modified xsi:type="dcterms:W3CDTF">2019-10-11T15:24:15Z</dcterms:modified>
</cp:coreProperties>
</file>