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70" r:id="rId4"/>
    <p:sldId id="269" r:id="rId5"/>
    <p:sldId id="271" r:id="rId6"/>
    <p:sldId id="275" r:id="rId7"/>
    <p:sldId id="272" r:id="rId8"/>
    <p:sldId id="273" r:id="rId9"/>
    <p:sldId id="274" r:id="rId10"/>
    <p:sldId id="276" r:id="rId11"/>
    <p:sldId id="277" r:id="rId12"/>
    <p:sldId id="280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8" autoAdjust="0"/>
  </p:normalViewPr>
  <p:slideViewPr>
    <p:cSldViewPr>
      <p:cViewPr>
        <p:scale>
          <a:sx n="100" d="100"/>
          <a:sy n="100" d="100"/>
        </p:scale>
        <p:origin x="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D481ED9-8121-47A8-8CCD-F3BE336FD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16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9FFA80-070C-48B4-BF42-EB5E68FE24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7238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C9C9E0-0F4D-4151-8938-8AA8EBC2634F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7503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FA80-070C-48B4-BF42-EB5E68FE241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678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8"/>
          <p:cNvSpPr>
            <a:spLocks/>
          </p:cNvSpPr>
          <p:nvPr/>
        </p:nvSpPr>
        <p:spPr bwMode="auto">
          <a:xfrm>
            <a:off x="-33338" y="-33338"/>
            <a:ext cx="9577388" cy="6818313"/>
          </a:xfrm>
          <a:custGeom>
            <a:avLst/>
            <a:gdLst>
              <a:gd name="T0" fmla="*/ 7938 w 6033"/>
              <a:gd name="T1" fmla="*/ 0 h 4295"/>
              <a:gd name="T2" fmla="*/ 9210675 w 6033"/>
              <a:gd name="T3" fmla="*/ 22225 h 4295"/>
              <a:gd name="T4" fmla="*/ 9210675 w 6033"/>
              <a:gd name="T5" fmla="*/ 6199188 h 4295"/>
              <a:gd name="T6" fmla="*/ 8042275 w 6033"/>
              <a:gd name="T7" fmla="*/ 3733800 h 4295"/>
              <a:gd name="T8" fmla="*/ 0 w 6033"/>
              <a:gd name="T9" fmla="*/ 4930775 h 4295"/>
              <a:gd name="T10" fmla="*/ 7938 w 6033"/>
              <a:gd name="T11" fmla="*/ 0 h 4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33" h="4295">
                <a:moveTo>
                  <a:pt x="5" y="0"/>
                </a:moveTo>
                <a:lnTo>
                  <a:pt x="5802" y="14"/>
                </a:lnTo>
                <a:lnTo>
                  <a:pt x="5802" y="3905"/>
                </a:lnTo>
                <a:cubicBezTo>
                  <a:pt x="5679" y="4295"/>
                  <a:pt x="6033" y="2484"/>
                  <a:pt x="5066" y="2352"/>
                </a:cubicBezTo>
                <a:cubicBezTo>
                  <a:pt x="4099" y="2221"/>
                  <a:pt x="843" y="3497"/>
                  <a:pt x="0" y="3106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6076950" y="152400"/>
            <a:ext cx="2846388" cy="3313113"/>
            <a:chOff x="3107" y="1003"/>
            <a:chExt cx="2495" cy="2903"/>
          </a:xfrm>
        </p:grpSpPr>
        <p:grpSp>
          <p:nvGrpSpPr>
            <p:cNvPr id="6" name="Group 84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3" name="AutoShape 85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488 w 21600"/>
                  <a:gd name="T1" fmla="*/ 0 h 21600"/>
                  <a:gd name="T2" fmla="*/ 143 w 21600"/>
                  <a:gd name="T3" fmla="*/ 143 h 21600"/>
                  <a:gd name="T4" fmla="*/ 0 w 21600"/>
                  <a:gd name="T5" fmla="*/ 488 h 21600"/>
                  <a:gd name="T6" fmla="*/ 143 w 21600"/>
                  <a:gd name="T7" fmla="*/ 832 h 21600"/>
                  <a:gd name="T8" fmla="*/ 488 w 21600"/>
                  <a:gd name="T9" fmla="*/ 975 h 21600"/>
                  <a:gd name="T10" fmla="*/ 832 w 21600"/>
                  <a:gd name="T11" fmla="*/ 832 h 21600"/>
                  <a:gd name="T12" fmla="*/ 975 w 21600"/>
                  <a:gd name="T13" fmla="*/ 488 h 21600"/>
                  <a:gd name="T14" fmla="*/ 832 w 21600"/>
                  <a:gd name="T15" fmla="*/ 14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14" name="AutoShape 86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275 w 21600"/>
                  <a:gd name="T1" fmla="*/ 0 h 21600"/>
                  <a:gd name="T2" fmla="*/ 80 w 21600"/>
                  <a:gd name="T3" fmla="*/ 80 h 21600"/>
                  <a:gd name="T4" fmla="*/ 0 w 21600"/>
                  <a:gd name="T5" fmla="*/ 275 h 21600"/>
                  <a:gd name="T6" fmla="*/ 80 w 21600"/>
                  <a:gd name="T7" fmla="*/ 469 h 21600"/>
                  <a:gd name="T8" fmla="*/ 275 w 21600"/>
                  <a:gd name="T9" fmla="*/ 549 h 21600"/>
                  <a:gd name="T10" fmla="*/ 469 w 21600"/>
                  <a:gd name="T11" fmla="*/ 469 h 21600"/>
                  <a:gd name="T12" fmla="*/ 549 w 21600"/>
                  <a:gd name="T13" fmla="*/ 275 h 21600"/>
                  <a:gd name="T14" fmla="*/ 469 w 21600"/>
                  <a:gd name="T15" fmla="*/ 8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87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" name="AutoShape 88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488 w 21600"/>
                  <a:gd name="T1" fmla="*/ 0 h 21600"/>
                  <a:gd name="T2" fmla="*/ 143 w 21600"/>
                  <a:gd name="T3" fmla="*/ 143 h 21600"/>
                  <a:gd name="T4" fmla="*/ 0 w 21600"/>
                  <a:gd name="T5" fmla="*/ 488 h 21600"/>
                  <a:gd name="T6" fmla="*/ 143 w 21600"/>
                  <a:gd name="T7" fmla="*/ 832 h 21600"/>
                  <a:gd name="T8" fmla="*/ 488 w 21600"/>
                  <a:gd name="T9" fmla="*/ 975 h 21600"/>
                  <a:gd name="T10" fmla="*/ 832 w 21600"/>
                  <a:gd name="T11" fmla="*/ 832 h 21600"/>
                  <a:gd name="T12" fmla="*/ 975 w 21600"/>
                  <a:gd name="T13" fmla="*/ 488 h 21600"/>
                  <a:gd name="T14" fmla="*/ 832 w 21600"/>
                  <a:gd name="T15" fmla="*/ 14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12" name="AutoShape 89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275 w 21600"/>
                  <a:gd name="T1" fmla="*/ 0 h 21600"/>
                  <a:gd name="T2" fmla="*/ 80 w 21600"/>
                  <a:gd name="T3" fmla="*/ 80 h 21600"/>
                  <a:gd name="T4" fmla="*/ 0 w 21600"/>
                  <a:gd name="T5" fmla="*/ 275 h 21600"/>
                  <a:gd name="T6" fmla="*/ 80 w 21600"/>
                  <a:gd name="T7" fmla="*/ 469 h 21600"/>
                  <a:gd name="T8" fmla="*/ 275 w 21600"/>
                  <a:gd name="T9" fmla="*/ 549 h 21600"/>
                  <a:gd name="T10" fmla="*/ 469 w 21600"/>
                  <a:gd name="T11" fmla="*/ 469 h 21600"/>
                  <a:gd name="T12" fmla="*/ 549 w 21600"/>
                  <a:gd name="T13" fmla="*/ 275 h 21600"/>
                  <a:gd name="T14" fmla="*/ 469 w 21600"/>
                  <a:gd name="T15" fmla="*/ 8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90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9" name="AutoShape 91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488 w 21600"/>
                  <a:gd name="T1" fmla="*/ 0 h 21600"/>
                  <a:gd name="T2" fmla="*/ 143 w 21600"/>
                  <a:gd name="T3" fmla="*/ 143 h 21600"/>
                  <a:gd name="T4" fmla="*/ 0 w 21600"/>
                  <a:gd name="T5" fmla="*/ 488 h 21600"/>
                  <a:gd name="T6" fmla="*/ 143 w 21600"/>
                  <a:gd name="T7" fmla="*/ 832 h 21600"/>
                  <a:gd name="T8" fmla="*/ 488 w 21600"/>
                  <a:gd name="T9" fmla="*/ 975 h 21600"/>
                  <a:gd name="T10" fmla="*/ 832 w 21600"/>
                  <a:gd name="T11" fmla="*/ 832 h 21600"/>
                  <a:gd name="T12" fmla="*/ 975 w 21600"/>
                  <a:gd name="T13" fmla="*/ 488 h 21600"/>
                  <a:gd name="T14" fmla="*/ 832 w 21600"/>
                  <a:gd name="T15" fmla="*/ 14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10" name="AutoShape 92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275 w 21600"/>
                  <a:gd name="T1" fmla="*/ 0 h 21600"/>
                  <a:gd name="T2" fmla="*/ 80 w 21600"/>
                  <a:gd name="T3" fmla="*/ 80 h 21600"/>
                  <a:gd name="T4" fmla="*/ 0 w 21600"/>
                  <a:gd name="T5" fmla="*/ 275 h 21600"/>
                  <a:gd name="T6" fmla="*/ 80 w 21600"/>
                  <a:gd name="T7" fmla="*/ 469 h 21600"/>
                  <a:gd name="T8" fmla="*/ 275 w 21600"/>
                  <a:gd name="T9" fmla="*/ 549 h 21600"/>
                  <a:gd name="T10" fmla="*/ 469 w 21600"/>
                  <a:gd name="T11" fmla="*/ 469 h 21600"/>
                  <a:gd name="T12" fmla="*/ 549 w 21600"/>
                  <a:gd name="T13" fmla="*/ 275 h 21600"/>
                  <a:gd name="T14" fmla="*/ 469 w 21600"/>
                  <a:gd name="T15" fmla="*/ 8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</p:grp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92163" y="1881188"/>
            <a:ext cx="5580062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4689475"/>
            <a:ext cx="4319587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EBB1C7-0CB6-49C0-B6AB-0FA256508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8926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3C33-EEDC-40A5-93F0-1ABB987DA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2029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437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437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8066-70AD-4171-ABE8-6F8D4BABC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11254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91513" cy="37099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5499-9956-4E8F-A3CE-6ABBD80D2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966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16113"/>
            <a:ext cx="8291513" cy="37099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374A-6944-4FC7-8310-38FB3AE88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75108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CB19-E1D9-4F1E-9694-DF1E0FFB4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083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5D73-E2E9-4E43-A825-D4BE3A291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78571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72A8-62F5-4492-B78F-6B5970D38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05945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386B-122E-4F10-93BA-8D4BC6D22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07913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E71A-3478-4F99-A1E6-1B1963D13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55611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4BAC-6215-42A5-97D8-D20DA0FD4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80657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F7E48-F23D-432E-82D7-B9F0C614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2258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8108-49A4-400A-9099-2763798F8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97923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1EB7-B353-4A36-8CFA-DA890BA5D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6311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>
              <a:gd name="T0" fmla="*/ 9161463 w 5778"/>
              <a:gd name="T1" fmla="*/ 639763 h 417"/>
              <a:gd name="T2" fmla="*/ 6350 w 5778"/>
              <a:gd name="T3" fmla="*/ 661988 h 417"/>
              <a:gd name="T4" fmla="*/ 0 w 5778"/>
              <a:gd name="T5" fmla="*/ 38100 h 417"/>
              <a:gd name="T6" fmla="*/ 3521075 w 5778"/>
              <a:gd name="T7" fmla="*/ 431800 h 417"/>
              <a:gd name="T8" fmla="*/ 9172576 w 5778"/>
              <a:gd name="T9" fmla="*/ 144463 h 417"/>
              <a:gd name="T10" fmla="*/ 9161463 w 5778"/>
              <a:gd name="T11" fmla="*/ 639763 h 4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Freeform 111"/>
          <p:cNvSpPr>
            <a:spLocks/>
          </p:cNvSpPr>
          <p:nvPr/>
        </p:nvSpPr>
        <p:spPr bwMode="auto">
          <a:xfrm>
            <a:off x="-33338" y="-44450"/>
            <a:ext cx="9580563" cy="2173288"/>
          </a:xfrm>
          <a:custGeom>
            <a:avLst/>
            <a:gdLst>
              <a:gd name="T0" fmla="*/ 7938 w 6035"/>
              <a:gd name="T1" fmla="*/ 11113 h 1369"/>
              <a:gd name="T2" fmla="*/ 9232900 w 6035"/>
              <a:gd name="T3" fmla="*/ 0 h 1369"/>
              <a:gd name="T4" fmla="*/ 9232900 w 6035"/>
              <a:gd name="T5" fmla="*/ 1982788 h 1369"/>
              <a:gd name="T6" fmla="*/ 8042275 w 6035"/>
              <a:gd name="T7" fmla="*/ 1146175 h 1369"/>
              <a:gd name="T8" fmla="*/ 0 w 6035"/>
              <a:gd name="T9" fmla="*/ 1509713 h 1369"/>
              <a:gd name="T10" fmla="*/ 7938 w 6035"/>
              <a:gd name="T11" fmla="*/ 11113 h 13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35" h="1369">
                <a:moveTo>
                  <a:pt x="5" y="7"/>
                </a:moveTo>
                <a:lnTo>
                  <a:pt x="5816" y="0"/>
                </a:lnTo>
                <a:lnTo>
                  <a:pt x="5816" y="1249"/>
                </a:lnTo>
                <a:cubicBezTo>
                  <a:pt x="5691" y="1369"/>
                  <a:pt x="6035" y="772"/>
                  <a:pt x="5066" y="722"/>
                </a:cubicBezTo>
                <a:cubicBezTo>
                  <a:pt x="4097" y="672"/>
                  <a:pt x="843" y="1070"/>
                  <a:pt x="0" y="951"/>
                </a:cubicBezTo>
                <a:lnTo>
                  <a:pt x="5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B11B647-E068-4540-AB47-4F2BDD450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3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040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488 w 21600"/>
                  <a:gd name="T1" fmla="*/ 0 h 21600"/>
                  <a:gd name="T2" fmla="*/ 143 w 21600"/>
                  <a:gd name="T3" fmla="*/ 143 h 21600"/>
                  <a:gd name="T4" fmla="*/ 0 w 21600"/>
                  <a:gd name="T5" fmla="*/ 488 h 21600"/>
                  <a:gd name="T6" fmla="*/ 143 w 21600"/>
                  <a:gd name="T7" fmla="*/ 832 h 21600"/>
                  <a:gd name="T8" fmla="*/ 488 w 21600"/>
                  <a:gd name="T9" fmla="*/ 975 h 21600"/>
                  <a:gd name="T10" fmla="*/ 832 w 21600"/>
                  <a:gd name="T11" fmla="*/ 832 h 21600"/>
                  <a:gd name="T12" fmla="*/ 975 w 21600"/>
                  <a:gd name="T13" fmla="*/ 488 h 21600"/>
                  <a:gd name="T14" fmla="*/ 832 w 21600"/>
                  <a:gd name="T15" fmla="*/ 14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1041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275 w 21600"/>
                  <a:gd name="T1" fmla="*/ 0 h 21600"/>
                  <a:gd name="T2" fmla="*/ 80 w 21600"/>
                  <a:gd name="T3" fmla="*/ 80 h 21600"/>
                  <a:gd name="T4" fmla="*/ 0 w 21600"/>
                  <a:gd name="T5" fmla="*/ 275 h 21600"/>
                  <a:gd name="T6" fmla="*/ 80 w 21600"/>
                  <a:gd name="T7" fmla="*/ 469 h 21600"/>
                  <a:gd name="T8" fmla="*/ 275 w 21600"/>
                  <a:gd name="T9" fmla="*/ 549 h 21600"/>
                  <a:gd name="T10" fmla="*/ 469 w 21600"/>
                  <a:gd name="T11" fmla="*/ 469 h 21600"/>
                  <a:gd name="T12" fmla="*/ 549 w 21600"/>
                  <a:gd name="T13" fmla="*/ 275 h 21600"/>
                  <a:gd name="T14" fmla="*/ 469 w 21600"/>
                  <a:gd name="T15" fmla="*/ 8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</p:grpSp>
        <p:grpSp>
          <p:nvGrpSpPr>
            <p:cNvPr id="1034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038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488 w 21600"/>
                  <a:gd name="T1" fmla="*/ 0 h 21600"/>
                  <a:gd name="T2" fmla="*/ 143 w 21600"/>
                  <a:gd name="T3" fmla="*/ 143 h 21600"/>
                  <a:gd name="T4" fmla="*/ 0 w 21600"/>
                  <a:gd name="T5" fmla="*/ 488 h 21600"/>
                  <a:gd name="T6" fmla="*/ 143 w 21600"/>
                  <a:gd name="T7" fmla="*/ 832 h 21600"/>
                  <a:gd name="T8" fmla="*/ 488 w 21600"/>
                  <a:gd name="T9" fmla="*/ 975 h 21600"/>
                  <a:gd name="T10" fmla="*/ 832 w 21600"/>
                  <a:gd name="T11" fmla="*/ 832 h 21600"/>
                  <a:gd name="T12" fmla="*/ 975 w 21600"/>
                  <a:gd name="T13" fmla="*/ 488 h 21600"/>
                  <a:gd name="T14" fmla="*/ 832 w 21600"/>
                  <a:gd name="T15" fmla="*/ 14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1039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275 w 21600"/>
                  <a:gd name="T1" fmla="*/ 0 h 21600"/>
                  <a:gd name="T2" fmla="*/ 80 w 21600"/>
                  <a:gd name="T3" fmla="*/ 80 h 21600"/>
                  <a:gd name="T4" fmla="*/ 0 w 21600"/>
                  <a:gd name="T5" fmla="*/ 275 h 21600"/>
                  <a:gd name="T6" fmla="*/ 80 w 21600"/>
                  <a:gd name="T7" fmla="*/ 469 h 21600"/>
                  <a:gd name="T8" fmla="*/ 275 w 21600"/>
                  <a:gd name="T9" fmla="*/ 549 h 21600"/>
                  <a:gd name="T10" fmla="*/ 469 w 21600"/>
                  <a:gd name="T11" fmla="*/ 469 h 21600"/>
                  <a:gd name="T12" fmla="*/ 549 w 21600"/>
                  <a:gd name="T13" fmla="*/ 275 h 21600"/>
                  <a:gd name="T14" fmla="*/ 469 w 21600"/>
                  <a:gd name="T15" fmla="*/ 8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</p:grpSp>
        <p:grpSp>
          <p:nvGrpSpPr>
            <p:cNvPr id="1035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036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488 w 21600"/>
                  <a:gd name="T1" fmla="*/ 0 h 21600"/>
                  <a:gd name="T2" fmla="*/ 143 w 21600"/>
                  <a:gd name="T3" fmla="*/ 143 h 21600"/>
                  <a:gd name="T4" fmla="*/ 0 w 21600"/>
                  <a:gd name="T5" fmla="*/ 488 h 21600"/>
                  <a:gd name="T6" fmla="*/ 143 w 21600"/>
                  <a:gd name="T7" fmla="*/ 832 h 21600"/>
                  <a:gd name="T8" fmla="*/ 488 w 21600"/>
                  <a:gd name="T9" fmla="*/ 975 h 21600"/>
                  <a:gd name="T10" fmla="*/ 832 w 21600"/>
                  <a:gd name="T11" fmla="*/ 832 h 21600"/>
                  <a:gd name="T12" fmla="*/ 975 w 21600"/>
                  <a:gd name="T13" fmla="*/ 488 h 21600"/>
                  <a:gd name="T14" fmla="*/ 832 w 21600"/>
                  <a:gd name="T15" fmla="*/ 14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275 w 21600"/>
                  <a:gd name="T1" fmla="*/ 0 h 21600"/>
                  <a:gd name="T2" fmla="*/ 80 w 21600"/>
                  <a:gd name="T3" fmla="*/ 80 h 21600"/>
                  <a:gd name="T4" fmla="*/ 0 w 21600"/>
                  <a:gd name="T5" fmla="*/ 275 h 21600"/>
                  <a:gd name="T6" fmla="*/ 80 w 21600"/>
                  <a:gd name="T7" fmla="*/ 469 h 21600"/>
                  <a:gd name="T8" fmla="*/ 275 w 21600"/>
                  <a:gd name="T9" fmla="*/ 549 h 21600"/>
                  <a:gd name="T10" fmla="*/ 469 w 21600"/>
                  <a:gd name="T11" fmla="*/ 469 h 21600"/>
                  <a:gd name="T12" fmla="*/ 549 w 21600"/>
                  <a:gd name="T13" fmla="*/ 275 h 21600"/>
                  <a:gd name="T14" fmla="*/ 469 w 21600"/>
                  <a:gd name="T15" fmla="*/ 8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</p:grpSp>
      </p:grpSp>
      <p:sp>
        <p:nvSpPr>
          <p:cNvPr id="1032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3709987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88840"/>
            <a:ext cx="5580062" cy="1655762"/>
          </a:xfrm>
          <a:ln w="57150"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en-GB" altLang="en-US" sz="4400" b="1" dirty="0" smtClean="0"/>
              <a:t>I Can Ask for Help!</a:t>
            </a:r>
            <a:endParaRPr lang="en-US" altLang="en-US" sz="4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293096"/>
            <a:ext cx="1871634" cy="228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237312"/>
            <a:ext cx="3816424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adapted from www.snagglebox.com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It could go something like this…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7970"/>
            <a:ext cx="3466728" cy="34667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4139952" y="1412776"/>
            <a:ext cx="4427786" cy="2592288"/>
          </a:xfrm>
          <a:prstGeom prst="wedgeRectCallout">
            <a:avLst>
              <a:gd name="adj1" fmla="val -85154"/>
              <a:gd name="adj2" fmla="val -10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Excuse me.  I missed the homework assignment.  Can you please tell me what chapter we’re supposed to read?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860032" y="4436765"/>
            <a:ext cx="1744055" cy="576064"/>
          </a:xfrm>
          <a:prstGeom prst="wedgeRectCallout">
            <a:avLst>
              <a:gd name="adj1" fmla="val -150615"/>
              <a:gd name="adj2" fmla="val -14363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Chapter 8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8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Step 4:  Thank him or her for the help!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348880"/>
            <a:ext cx="3493311" cy="3493311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499992" y="1628800"/>
            <a:ext cx="3672408" cy="1152128"/>
          </a:xfrm>
          <a:prstGeom prst="wedgeRectCallout">
            <a:avLst>
              <a:gd name="adj1" fmla="val -60775"/>
              <a:gd name="adj2" fmla="val 798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Thank you – I’ll do it tonight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86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2"/>
            <a:ext cx="8110538" cy="1367879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We all need help sometimes – it’s okay to ask!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29" y="2420888"/>
            <a:ext cx="5672079" cy="31763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3637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10538" cy="792162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I Can Ask for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7" cy="5184576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Step 1:  Figure out </a:t>
            </a:r>
            <a:r>
              <a:rPr lang="en-US" u="sng" dirty="0" smtClean="0">
                <a:solidFill>
                  <a:schemeClr val="tx2"/>
                </a:solidFill>
              </a:rPr>
              <a:t>IF</a:t>
            </a:r>
            <a:r>
              <a:rPr lang="en-US" dirty="0" smtClean="0">
                <a:solidFill>
                  <a:schemeClr val="tx2"/>
                </a:solidFill>
              </a:rPr>
              <a:t> you need help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Step 2:  Think about </a:t>
            </a:r>
            <a:r>
              <a:rPr lang="en-US" u="sng" dirty="0" smtClean="0">
                <a:solidFill>
                  <a:schemeClr val="tx2"/>
                </a:solidFill>
              </a:rPr>
              <a:t>WHO</a:t>
            </a:r>
            <a:r>
              <a:rPr lang="en-US" dirty="0" smtClean="0">
                <a:solidFill>
                  <a:schemeClr val="tx2"/>
                </a:solidFill>
              </a:rPr>
              <a:t> can help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Step 3:  Ask for help the right way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Step 4:  Thank him or her for the help!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450"/>
          <a:stretch/>
        </p:blipFill>
        <p:spPr>
          <a:xfrm>
            <a:off x="3152874" y="4315916"/>
            <a:ext cx="2719189" cy="235344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3684376" y="4653136"/>
            <a:ext cx="1656184" cy="936104"/>
          </a:xfrm>
          <a:prstGeom prst="wedgeRectCallout">
            <a:avLst>
              <a:gd name="adj1" fmla="val 3178"/>
              <a:gd name="adj2" fmla="val 6758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I DID IT!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304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So…what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513" cy="5112568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You’re taking a test and you get to a question that you don’t understand.  You’re not sure if it’s okay to ask for help.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What can you do?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861048"/>
            <a:ext cx="3809671" cy="25351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6088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95" y="332656"/>
            <a:ext cx="8110538" cy="1152128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Sometimes we are faced </a:t>
            </a:r>
            <a:br>
              <a:rPr lang="en-US" dirty="0" smtClean="0"/>
            </a:br>
            <a:r>
              <a:rPr lang="en-US" dirty="0" smtClean="0"/>
              <a:t>with a problem…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3570077" cy="200593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365104"/>
            <a:ext cx="3456384" cy="230006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916832"/>
            <a:ext cx="2971031" cy="222540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7562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2"/>
            <a:ext cx="8110538" cy="1295871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Sometimes we can fix the problem ourselves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3052085" cy="2023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365104"/>
            <a:ext cx="3168352" cy="210839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885" y="1988840"/>
            <a:ext cx="3613688" cy="2023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6274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95" y="332656"/>
            <a:ext cx="8110538" cy="1152128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But sometimes we can’t…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We need to be able to ask for help!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Sounds easy, right?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ut there are certain steps we should take when we need help.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00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10538" cy="1224136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Step 1:  Figure out </a:t>
            </a:r>
            <a:r>
              <a:rPr lang="en-US" u="sng" dirty="0" smtClean="0"/>
              <a:t>IF</a:t>
            </a:r>
            <a:r>
              <a:rPr lang="en-US" dirty="0" smtClean="0"/>
              <a:t> you need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Having a problem is </a:t>
            </a:r>
            <a:r>
              <a:rPr lang="en-US" u="sng" dirty="0" smtClean="0">
                <a:solidFill>
                  <a:schemeClr val="tx2"/>
                </a:solidFill>
              </a:rPr>
              <a:t>not</a:t>
            </a:r>
            <a:r>
              <a:rPr lang="en-US" dirty="0" smtClean="0">
                <a:solidFill>
                  <a:schemeClr val="tx2"/>
                </a:solidFill>
              </a:rPr>
              <a:t> the same as needing help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You only need help if: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</a:rPr>
              <a:t>you don’t know how to fix the problem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</a:rPr>
              <a:t>you can’t do it by yourself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</a:rPr>
              <a:t>you tried but it didn’t work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237312"/>
            <a:ext cx="3816424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adapted from www.snagglebox.com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65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Do I need help?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0" y="1484784"/>
            <a:ext cx="3354472" cy="22322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80" y="1484784"/>
            <a:ext cx="3470686" cy="223224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933056"/>
            <a:ext cx="3622228" cy="27131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812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10538" cy="792162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Step 2:  Think about </a:t>
            </a:r>
            <a:r>
              <a:rPr lang="en-US" u="sng" dirty="0" smtClean="0"/>
              <a:t>WHO</a:t>
            </a:r>
            <a:r>
              <a:rPr lang="en-US" dirty="0" smtClean="0"/>
              <a:t> can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27" r="13964" b="8622"/>
          <a:stretch/>
        </p:blipFill>
        <p:spPr>
          <a:xfrm>
            <a:off x="3419871" y="2420888"/>
            <a:ext cx="2376265" cy="252028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7" y="1549350"/>
            <a:ext cx="2619375" cy="17430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342" y="1340842"/>
            <a:ext cx="2857500" cy="16002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09" y="3794894"/>
            <a:ext cx="2619375" cy="17430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997" y="3713932"/>
            <a:ext cx="2409825" cy="1905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766" y="5085184"/>
            <a:ext cx="3028950" cy="15144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81936" y="2923093"/>
            <a:ext cx="161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school nurse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3270" y="1403521"/>
            <a:ext cx="9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teacher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888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coach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5168637"/>
            <a:ext cx="100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35189" y="60525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friends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09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10538" cy="792162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WHO can help if…?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1340768"/>
            <a:ext cx="8291513" cy="5184576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you don’t understand the math assignment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you scraped your knee on the playground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you want to earn extra money to buy a video game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you missed soccer practice and don’t know your new position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you forgot to bring a pencil to class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50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10538" cy="792162"/>
          </a:xfr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4000" dirty="0" smtClean="0"/>
              <a:t>Step 3:  Ask for help the right way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3" cy="3384376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Check to see if the person is busy 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Say “Excuse me?”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State the problem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Ask for the exact help you need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8679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s">
  <a:themeElements>
    <a:clrScheme name="circles 3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343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</vt:lpstr>
      <vt:lpstr>circles</vt:lpstr>
      <vt:lpstr>I Can Ask for Help!</vt:lpstr>
      <vt:lpstr>Sometimes we are faced  with a problem…</vt:lpstr>
      <vt:lpstr>Sometimes we can fix the problem ourselves</vt:lpstr>
      <vt:lpstr>But sometimes we can’t…</vt:lpstr>
      <vt:lpstr>Step 1:  Figure out IF you need help</vt:lpstr>
      <vt:lpstr>Do I need help?</vt:lpstr>
      <vt:lpstr>Step 2:  Think about WHO can help</vt:lpstr>
      <vt:lpstr>WHO can help if…?</vt:lpstr>
      <vt:lpstr>Step 3:  Ask for help the right way</vt:lpstr>
      <vt:lpstr>It could go something like this…</vt:lpstr>
      <vt:lpstr>Step 4:  Thank him or her for the help!</vt:lpstr>
      <vt:lpstr>We all need help sometimes – it’s okay to ask!</vt:lpstr>
      <vt:lpstr>I Can Ask for Help!</vt:lpstr>
      <vt:lpstr>So…what do YOU think?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Orange Template</dc:title>
  <dc:creator>Presentation Magazine</dc:creator>
  <cp:lastModifiedBy>Andrea Morris</cp:lastModifiedBy>
  <cp:revision>24</cp:revision>
  <dcterms:created xsi:type="dcterms:W3CDTF">2005-04-26T09:52:17Z</dcterms:created>
  <dcterms:modified xsi:type="dcterms:W3CDTF">2018-06-21T14:48:40Z</dcterms:modified>
</cp:coreProperties>
</file>