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6" r:id="rId3"/>
    <p:sldId id="287" r:id="rId4"/>
    <p:sldId id="288" r:id="rId5"/>
    <p:sldId id="289" r:id="rId6"/>
    <p:sldId id="291" r:id="rId7"/>
    <p:sldId id="300" r:id="rId8"/>
    <p:sldId id="299" r:id="rId9"/>
    <p:sldId id="301" r:id="rId10"/>
    <p:sldId id="302" r:id="rId11"/>
    <p:sldId id="303" r:id="rId12"/>
    <p:sldId id="304" r:id="rId13"/>
    <p:sldId id="308" r:id="rId14"/>
    <p:sldId id="305" r:id="rId15"/>
    <p:sldId id="306" r:id="rId16"/>
    <p:sldId id="309" r:id="rId17"/>
    <p:sldId id="310" r:id="rId18"/>
    <p:sldId id="311" r:id="rId19"/>
    <p:sldId id="312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76">
          <p15:clr>
            <a:srgbClr val="A4A3A4"/>
          </p15:clr>
        </p15:guide>
        <p15:guide id="7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944EC"/>
    <a:srgbClr val="F57B17"/>
    <a:srgbClr val="D1DEEB"/>
    <a:srgbClr val="7FD7FC"/>
    <a:srgbClr val="FFFF66"/>
    <a:srgbClr val="FFC993"/>
    <a:srgbClr val="FFD7AF"/>
    <a:srgbClr val="748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8" autoAdjust="0"/>
    <p:restoredTop sz="98098" autoAdjust="0"/>
  </p:normalViewPr>
  <p:slideViewPr>
    <p:cSldViewPr snapToGrid="0" snapToObjects="1">
      <p:cViewPr varScale="1">
        <p:scale>
          <a:sx n="104" d="100"/>
          <a:sy n="104" d="100"/>
        </p:scale>
        <p:origin x="1326" y="96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47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7F691A2-14C8-4603-8532-4645D22FD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86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E0927F-ACF8-42B1-B918-977B7794D0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986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CBFC67-D873-4572-A8C1-142353C8834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187825"/>
            <a:ext cx="6716712" cy="842963"/>
          </a:xfrm>
          <a:solidFill>
            <a:srgbClr val="FFFFFF">
              <a:alpha val="78000"/>
            </a:srgb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73163" y="1611313"/>
            <a:ext cx="6716712" cy="1951037"/>
          </a:xfrm>
          <a:solidFill>
            <a:srgbClr val="FFFFFF">
              <a:alpha val="78000"/>
            </a:srgbClr>
          </a:solidFill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E2DC02-1918-4C2F-8DE2-8AEF1416D0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755586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7235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2138" y="260350"/>
            <a:ext cx="1738312" cy="608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062538" cy="6084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9234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953250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41488"/>
            <a:ext cx="6953250" cy="46037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15666758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953250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5024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025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24292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43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416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9798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23292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66370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39187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821488" y="207963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8010525" y="207963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604250" y="207963"/>
            <a:ext cx="360363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 rot="5400000">
            <a:off x="6822281" y="800895"/>
            <a:ext cx="358775" cy="360362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6820694" y="1396207"/>
            <a:ext cx="361950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 rot="5400000">
            <a:off x="6822281" y="1991520"/>
            <a:ext cx="358775" cy="3603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6822281" y="2585245"/>
            <a:ext cx="358775" cy="360362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rot="5400000">
            <a:off x="6822281" y="3178970"/>
            <a:ext cx="358775" cy="360362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rot="5400000">
            <a:off x="6820694" y="3774282"/>
            <a:ext cx="361950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 rot="5400000">
            <a:off x="6822281" y="4369595"/>
            <a:ext cx="358775" cy="360362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 rot="5400000">
            <a:off x="6822281" y="5557045"/>
            <a:ext cx="358775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rot="5400000">
            <a:off x="6820694" y="6152357"/>
            <a:ext cx="361950" cy="360362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010525" y="801688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8604250" y="801688"/>
            <a:ext cx="360363" cy="358775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8010525" y="1395413"/>
            <a:ext cx="360363" cy="361950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604250" y="1395413"/>
            <a:ext cx="360363" cy="361950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8010525" y="1992313"/>
            <a:ext cx="360363" cy="358775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8604250" y="1992313"/>
            <a:ext cx="360363" cy="358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8010525" y="2586038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604250" y="2586038"/>
            <a:ext cx="360363" cy="358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8010525" y="3179763"/>
            <a:ext cx="360363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8604250" y="3179763"/>
            <a:ext cx="360363" cy="358775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8010525" y="3773488"/>
            <a:ext cx="360363" cy="361950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8604250" y="3773488"/>
            <a:ext cx="360363" cy="361950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8010525" y="4370388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8604250" y="4370388"/>
            <a:ext cx="360363" cy="35877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010525" y="5557838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604250" y="555783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8010525" y="6151563"/>
            <a:ext cx="360363" cy="361950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>
            <a:off x="8604250" y="6151563"/>
            <a:ext cx="360363" cy="36195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69532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1488"/>
            <a:ext cx="695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0538" y="274638"/>
            <a:ext cx="360362" cy="3603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79575" y="274638"/>
            <a:ext cx="360363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3300" y="274638"/>
            <a:ext cx="360363" cy="3603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68613" y="274638"/>
            <a:ext cx="360362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62338" y="274638"/>
            <a:ext cx="360362" cy="360362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57650" y="274638"/>
            <a:ext cx="360363" cy="360362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51375" y="274638"/>
            <a:ext cx="360363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6688" y="274638"/>
            <a:ext cx="360362" cy="360362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0413" y="274638"/>
            <a:ext cx="360362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35725" y="274638"/>
            <a:ext cx="360363" cy="3603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29450" y="274638"/>
            <a:ext cx="360363" cy="360362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4763" y="274638"/>
            <a:ext cx="360362" cy="360362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8488" y="274638"/>
            <a:ext cx="360362" cy="360362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5400000">
            <a:off x="491331" y="869157"/>
            <a:ext cx="358775" cy="360362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490537" y="1463676"/>
            <a:ext cx="360363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491331" y="2058195"/>
            <a:ext cx="358775" cy="3603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 rot="5400000">
            <a:off x="490538" y="2652713"/>
            <a:ext cx="360362" cy="360362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491331" y="3247232"/>
            <a:ext cx="358775" cy="360362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 rot="5400000">
            <a:off x="490537" y="3841751"/>
            <a:ext cx="360363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rot="5400000">
            <a:off x="491331" y="4436270"/>
            <a:ext cx="358775" cy="360362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491331" y="5625307"/>
            <a:ext cx="358775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490537" y="6219826"/>
            <a:ext cx="360363" cy="360362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79575" y="869950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73300" y="869950"/>
            <a:ext cx="360363" cy="358775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68613" y="869950"/>
            <a:ext cx="360362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62338" y="869950"/>
            <a:ext cx="360362" cy="358775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57650" y="869950"/>
            <a:ext cx="360363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51375" y="869950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6688" y="869950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840413" y="869950"/>
            <a:ext cx="360362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35725" y="869950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29450" y="869950"/>
            <a:ext cx="360363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24763" y="869950"/>
            <a:ext cx="360362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218488" y="869950"/>
            <a:ext cx="360362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79575" y="1463675"/>
            <a:ext cx="360363" cy="360363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73300" y="1463675"/>
            <a:ext cx="360363" cy="360363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68613" y="1463675"/>
            <a:ext cx="360362" cy="360363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62338" y="1463675"/>
            <a:ext cx="360362" cy="360363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57650" y="1463675"/>
            <a:ext cx="360363" cy="360363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51375" y="1463675"/>
            <a:ext cx="360363" cy="360363"/>
          </a:xfrm>
          <a:prstGeom prst="ellipse">
            <a:avLst/>
          </a:prstGeom>
          <a:solidFill>
            <a:srgbClr val="AEB5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246688" y="1463675"/>
            <a:ext cx="360362" cy="36036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40413" y="1463675"/>
            <a:ext cx="360362" cy="360363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35725" y="1463675"/>
            <a:ext cx="360363" cy="360363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29450" y="1463675"/>
            <a:ext cx="360363" cy="360363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24763" y="1463675"/>
            <a:ext cx="360362" cy="360363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218488" y="1463675"/>
            <a:ext cx="360362" cy="360363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79575" y="2058988"/>
            <a:ext cx="360363" cy="358775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73300" y="2058988"/>
            <a:ext cx="360363" cy="358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68613" y="2058988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62338" y="2058988"/>
            <a:ext cx="360362" cy="358775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057650" y="2058988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51375" y="2058988"/>
            <a:ext cx="360363" cy="358775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246688" y="2058988"/>
            <a:ext cx="360362" cy="358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40413" y="2058988"/>
            <a:ext cx="360362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35725" y="2058988"/>
            <a:ext cx="360363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29450" y="205898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24763" y="2058988"/>
            <a:ext cx="360362" cy="358775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18488" y="2058988"/>
            <a:ext cx="360362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79575" y="2652713"/>
            <a:ext cx="360363" cy="360362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273300" y="2652713"/>
            <a:ext cx="360363" cy="36036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68613" y="2652713"/>
            <a:ext cx="360362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62338" y="2652713"/>
            <a:ext cx="360362" cy="360362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57650" y="2652713"/>
            <a:ext cx="360363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51375" y="2652713"/>
            <a:ext cx="360363" cy="3603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46688" y="2652713"/>
            <a:ext cx="360362" cy="360362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840413" y="2652713"/>
            <a:ext cx="360362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35725" y="2652713"/>
            <a:ext cx="360363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029450" y="2652713"/>
            <a:ext cx="360363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24763" y="2652713"/>
            <a:ext cx="360362" cy="3603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18488" y="2652713"/>
            <a:ext cx="360362" cy="3603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679575" y="3248025"/>
            <a:ext cx="360363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273300" y="3248025"/>
            <a:ext cx="360363" cy="358775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868613" y="3248025"/>
            <a:ext cx="360362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462338" y="3248025"/>
            <a:ext cx="360362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57650" y="3248025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51375" y="3248025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46688" y="3248025"/>
            <a:ext cx="360362" cy="358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40413" y="3248025"/>
            <a:ext cx="360362" cy="358775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435725" y="3248025"/>
            <a:ext cx="360363" cy="358775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29450" y="3248025"/>
            <a:ext cx="360363" cy="358775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4763" y="3248025"/>
            <a:ext cx="360362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218488" y="3248025"/>
            <a:ext cx="360362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679575" y="3841750"/>
            <a:ext cx="360363" cy="36036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73300" y="3841750"/>
            <a:ext cx="360363" cy="360363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868613" y="3841750"/>
            <a:ext cx="360362" cy="360363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62338" y="3841750"/>
            <a:ext cx="360362" cy="360363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57650" y="3841750"/>
            <a:ext cx="360363" cy="3603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651375" y="3841750"/>
            <a:ext cx="360363" cy="36036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246688" y="3841750"/>
            <a:ext cx="360362" cy="360363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840413" y="3841750"/>
            <a:ext cx="360362" cy="360363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35725" y="3841750"/>
            <a:ext cx="360363" cy="360363"/>
          </a:xfrm>
          <a:prstGeom prst="ellipse">
            <a:avLst/>
          </a:prstGeom>
          <a:solidFill>
            <a:srgbClr val="AEB5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029450" y="3841750"/>
            <a:ext cx="360363" cy="360363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624763" y="3841750"/>
            <a:ext cx="360362" cy="360363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218488" y="3841750"/>
            <a:ext cx="360362" cy="36036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679575" y="4437063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73300" y="4437063"/>
            <a:ext cx="360363" cy="35877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868613" y="4437063"/>
            <a:ext cx="360362" cy="35877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462338" y="4437063"/>
            <a:ext cx="360362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057650" y="4437063"/>
            <a:ext cx="360363" cy="358775"/>
          </a:xfrm>
          <a:prstGeom prst="ellipse">
            <a:avLst/>
          </a:prstGeom>
          <a:solidFill>
            <a:srgbClr val="AEB5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651375" y="4437063"/>
            <a:ext cx="360363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246688" y="4437063"/>
            <a:ext cx="360362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40413" y="4437063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435725" y="4437063"/>
            <a:ext cx="360363" cy="358775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29450" y="4437063"/>
            <a:ext cx="360363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4763" y="4437063"/>
            <a:ext cx="360362" cy="3587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218488" y="4437063"/>
            <a:ext cx="360362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679575" y="5626100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273300" y="5626100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868613" y="5626100"/>
            <a:ext cx="360362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462338" y="5626100"/>
            <a:ext cx="360362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057650" y="5626100"/>
            <a:ext cx="36036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651375" y="5626100"/>
            <a:ext cx="360363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246688" y="5626100"/>
            <a:ext cx="360362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840413" y="5626100"/>
            <a:ext cx="360362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435725" y="5626100"/>
            <a:ext cx="360363" cy="358775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029450" y="5626100"/>
            <a:ext cx="360363" cy="358775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624763" y="5626100"/>
            <a:ext cx="360362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218488" y="5626100"/>
            <a:ext cx="360362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679575" y="6219825"/>
            <a:ext cx="360363" cy="36036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273300" y="6219825"/>
            <a:ext cx="360363" cy="360363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2868613" y="6219825"/>
            <a:ext cx="360362" cy="360363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462338" y="6219825"/>
            <a:ext cx="360362" cy="36036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57650" y="6219825"/>
            <a:ext cx="360363" cy="360363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651375" y="6219825"/>
            <a:ext cx="360363" cy="360363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246688" y="6219825"/>
            <a:ext cx="360362" cy="360363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840413" y="6219825"/>
            <a:ext cx="360362" cy="36036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35725" y="6219825"/>
            <a:ext cx="360363" cy="36036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029450" y="6219825"/>
            <a:ext cx="360363" cy="360363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4763" y="6219825"/>
            <a:ext cx="360362" cy="3603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218488" y="6219825"/>
            <a:ext cx="360362" cy="36036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6912" y="3606800"/>
            <a:ext cx="7908925" cy="1739899"/>
          </a:xfr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GB" alt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Everyone </a:t>
            </a:r>
            <a:r>
              <a:rPr lang="en-GB" alt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 Different!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18" y="552792"/>
            <a:ext cx="1369220" cy="1668040"/>
          </a:xfrm>
          <a:prstGeom prst="rect">
            <a:avLst/>
          </a:prstGeom>
          <a:ln w="38100" cap="sq">
            <a:solidFill>
              <a:srgbClr val="1944E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122" y="302336"/>
            <a:ext cx="6953250" cy="2741115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rgbClr val="1944EC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If we judge people by the way they look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we could be missing out on making a new friend!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12" y="3362757"/>
            <a:ext cx="5288870" cy="30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48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36424" cy="1223963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rgbClr val="1944EC"/>
            </a:solidFill>
          </a:ln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5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things we can do to learn to accept differences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579418"/>
            <a:ext cx="7158251" cy="5107709"/>
          </a:xfrm>
          <a:ln>
            <a:solidFill>
              <a:srgbClr val="1944EC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omic Sans MS" panose="030F0702030302020204" pitchFamily="66" charset="0"/>
              </a:rPr>
              <a:t>Keep an open </a:t>
            </a:r>
            <a:r>
              <a:rPr lang="en-US" sz="3000" dirty="0" smtClean="0">
                <a:latin typeface="Comic Sans MS" panose="030F0702030302020204" pitchFamily="66" charset="0"/>
              </a:rPr>
              <a:t>mind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omic Sans MS" panose="030F0702030302020204" pitchFamily="66" charset="0"/>
              </a:rPr>
              <a:t>Introduce yourself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omic Sans MS" panose="030F0702030302020204" pitchFamily="66" charset="0"/>
              </a:rPr>
              <a:t>Learn more about the person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omic Sans MS" panose="030F0702030302020204" pitchFamily="66" charset="0"/>
              </a:rPr>
              <a:t>Find things you have in common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omic Sans MS" panose="030F0702030302020204" pitchFamily="66" charset="0"/>
              </a:rPr>
              <a:t>Accept your d</a:t>
            </a:r>
            <a:r>
              <a:rPr lang="en-US" sz="3000" b="0" dirty="0" smtClean="0">
                <a:latin typeface="Comic Sans MS" panose="030F0702030302020204" pitchFamily="66" charset="0"/>
              </a:rPr>
              <a:t>i</a:t>
            </a:r>
            <a:r>
              <a:rPr lang="en-US" sz="3000" dirty="0" smtClean="0">
                <a:latin typeface="Comic Sans MS" panose="030F0702030302020204" pitchFamily="66" charset="0"/>
              </a:rPr>
              <a:t>fferences!</a:t>
            </a:r>
          </a:p>
        </p:txBody>
      </p:sp>
    </p:spTree>
    <p:extLst>
      <p:ext uri="{BB962C8B-B14F-4D97-AF65-F5344CB8AC3E}">
        <p14:creationId xmlns:p14="http://schemas.microsoft.com/office/powerpoint/2010/main" val="36049312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82" y="262082"/>
            <a:ext cx="6953250" cy="1223963"/>
          </a:xfr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1. Keep an open mind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2729019"/>
            <a:ext cx="4946073" cy="2202946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“open mind” means being willing to understand and accept something different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465530"/>
            <a:ext cx="3189287" cy="27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9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64" y="260350"/>
            <a:ext cx="6953250" cy="1223963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2. Introduce yourself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52" y="3532043"/>
            <a:ext cx="4868673" cy="321050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3519055" y="1810327"/>
            <a:ext cx="3084945" cy="1524000"/>
          </a:xfrm>
          <a:prstGeom prst="wedgeRoundRectCallout">
            <a:avLst>
              <a:gd name="adj1" fmla="val -52570"/>
              <a:gd name="adj2" fmla="val 115834"/>
              <a:gd name="adj3" fmla="val 16667"/>
            </a:avLst>
          </a:prstGeom>
          <a:solidFill>
            <a:srgbClr val="FF0000">
              <a:alpha val="6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Hi!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I’m Shannon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9343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63" y="260350"/>
            <a:ext cx="6953250" cy="1300595"/>
          </a:xfr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3. Learn more about the person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95" y="4213657"/>
            <a:ext cx="4475786" cy="235339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2693459" y="2013527"/>
            <a:ext cx="3389745" cy="1488930"/>
          </a:xfrm>
          <a:prstGeom prst="wedgeRoundRectCallout">
            <a:avLst>
              <a:gd name="adj1" fmla="val 2600"/>
              <a:gd name="adj2" fmla="val 115849"/>
              <a:gd name="adj3" fmla="val 16667"/>
            </a:avLst>
          </a:prstGeom>
          <a:solidFill>
            <a:srgbClr val="FF0000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was your other school like?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74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82" y="260350"/>
            <a:ext cx="6953250" cy="1223963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4</a:t>
            </a:r>
            <a:r>
              <a:rPr lang="en-US" dirty="0" smtClean="0">
                <a:latin typeface="Comic Sans MS" panose="030F0702030302020204" pitchFamily="66" charset="0"/>
              </a:rPr>
              <a:t>. Find things you have in common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2" y="1746540"/>
            <a:ext cx="6953250" cy="460375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Favorite: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TV shows or movies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sports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video games or apps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books or music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subjects in school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food!</a:t>
            </a:r>
          </a:p>
        </p:txBody>
      </p:sp>
    </p:spTree>
    <p:extLst>
      <p:ext uri="{BB962C8B-B14F-4D97-AF65-F5344CB8AC3E}">
        <p14:creationId xmlns:p14="http://schemas.microsoft.com/office/powerpoint/2010/main" val="74592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31" y="378690"/>
            <a:ext cx="3252642" cy="220417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10" y="1154546"/>
            <a:ext cx="3604063" cy="208207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66" y="3236623"/>
            <a:ext cx="3611348" cy="240318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1438"/>
          <a:stretch/>
        </p:blipFill>
        <p:spPr>
          <a:xfrm>
            <a:off x="5107709" y="3831873"/>
            <a:ext cx="3195782" cy="270696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583291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89791"/>
            <a:ext cx="7162800" cy="1223963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5. Accept your differences!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56" y="2119312"/>
            <a:ext cx="2700337" cy="405788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82074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262082"/>
            <a:ext cx="6953250" cy="1223963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Everyone is different!</a:t>
            </a:r>
            <a:endParaRPr lang="en-US" sz="4400" dirty="0">
              <a:ln>
                <a:solidFill>
                  <a:schemeClr val="accent6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1" y="1529634"/>
            <a:ext cx="6157740" cy="5328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336" r="17981"/>
          <a:stretch/>
        </p:blipFill>
        <p:spPr>
          <a:xfrm>
            <a:off x="6044503" y="2678545"/>
            <a:ext cx="3099497" cy="235166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5609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262082"/>
            <a:ext cx="6953250" cy="1223963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So…what do YOU think?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09" y="1889270"/>
            <a:ext cx="8478982" cy="487174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You want to join a club at school but you don’t know any of the other kids AND you’re afraid they won't accept you because you’re a little different from them.  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What can you do?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73" y="5086061"/>
            <a:ext cx="2381250" cy="158115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30987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418" y="260350"/>
            <a:ext cx="6953250" cy="1223963"/>
          </a:xfr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solidFill>
              <a:srgbClr val="1944EC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are lots of people in the world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30" y="1637732"/>
            <a:ext cx="6439626" cy="50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12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8117"/>
          <a:stretch/>
        </p:blipFill>
        <p:spPr>
          <a:xfrm>
            <a:off x="2462065" y="1132765"/>
            <a:ext cx="4648418" cy="4303238"/>
          </a:xfrm>
          <a:prstGeom prst="rect">
            <a:avLst/>
          </a:prstGeom>
          <a:ln>
            <a:solidFill>
              <a:srgbClr val="1944E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6662" y="3494494"/>
            <a:ext cx="2115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some are shorter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4950" y="1132765"/>
            <a:ext cx="185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some are taller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13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98" y="1218061"/>
            <a:ext cx="3050489" cy="3050489"/>
          </a:xfrm>
          <a:prstGeom prst="rect">
            <a:avLst/>
          </a:prstGeom>
          <a:ln>
            <a:solidFill>
              <a:srgbClr val="1944E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27" y="2179163"/>
            <a:ext cx="2855295" cy="3443715"/>
          </a:xfrm>
          <a:prstGeom prst="rect">
            <a:avLst/>
          </a:prstGeom>
          <a:ln>
            <a:solidFill>
              <a:srgbClr val="1944E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6886" y="436730"/>
            <a:ext cx="420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have curly hair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557" y="5786651"/>
            <a:ext cx="476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have straight hair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36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14" y="1433015"/>
            <a:ext cx="6747693" cy="3862316"/>
          </a:xfrm>
          <a:prstGeom prst="rect">
            <a:avLst/>
          </a:prstGeom>
          <a:ln>
            <a:solidFill>
              <a:srgbClr val="1944E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1839" y="598151"/>
            <a:ext cx="443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have darker skin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046" y="553864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have lighter skin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9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49" r="11021"/>
          <a:stretch/>
        </p:blipFill>
        <p:spPr>
          <a:xfrm>
            <a:off x="869020" y="1670358"/>
            <a:ext cx="3470968" cy="3120007"/>
          </a:xfrm>
          <a:prstGeom prst="rect">
            <a:avLst/>
          </a:prstGeom>
          <a:ln>
            <a:solidFill>
              <a:srgbClr val="1944E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910"/>
          <a:stretch/>
        </p:blipFill>
        <p:spPr>
          <a:xfrm>
            <a:off x="5117910" y="1670358"/>
            <a:ext cx="3574222" cy="3120007"/>
          </a:xfrm>
          <a:prstGeom prst="rect">
            <a:avLst/>
          </a:prstGeom>
          <a:ln>
            <a:solidFill>
              <a:srgbClr val="1944E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223" y="832513"/>
            <a:ext cx="472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have brown eyes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1307" y="5008728"/>
            <a:ext cx="414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have blue eyes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39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827" y="682388"/>
            <a:ext cx="6953250" cy="2470245"/>
          </a:xfrm>
          <a:blipFill>
            <a:blip r:embed="rId2">
              <a:alphaModFix amt="60000"/>
            </a:blip>
            <a:tile tx="0" ty="0" sx="100000" sy="100000" flip="none" algn="tl"/>
          </a:blipFill>
          <a:ln w="38100">
            <a:solidFill>
              <a:srgbClr val="1944EC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Everyone is different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and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that makes each of us special!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29" y="3671248"/>
            <a:ext cx="5366900" cy="2666573"/>
          </a:xfrm>
          <a:prstGeom prst="rect">
            <a:avLst/>
          </a:prstGeom>
          <a:ln>
            <a:solidFill>
              <a:srgbClr val="1944EC"/>
            </a:solidFill>
          </a:ln>
        </p:spPr>
      </p:pic>
    </p:spTree>
    <p:extLst>
      <p:ext uri="{BB962C8B-B14F-4D97-AF65-F5344CB8AC3E}">
        <p14:creationId xmlns:p14="http://schemas.microsoft.com/office/powerpoint/2010/main" val="39270962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4" y="140622"/>
            <a:ext cx="6953250" cy="1824656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rgbClr val="1944EC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Sometimes the way people look makes us think about them in a certain way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99" y="2951331"/>
            <a:ext cx="1862705" cy="37254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240739" y="2115403"/>
            <a:ext cx="3493827" cy="1941821"/>
          </a:xfrm>
          <a:prstGeom prst="cloudCallout">
            <a:avLst>
              <a:gd name="adj1" fmla="val -67812"/>
              <a:gd name="adj2" fmla="val 7922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He’s too short to play basketball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92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6" y="109182"/>
            <a:ext cx="8761863" cy="2320120"/>
          </a:xfrm>
          <a:blipFill>
            <a:blip r:embed="rId2">
              <a:alphaModFix amt="60000"/>
            </a:blip>
            <a:tile tx="0" ty="0" sx="100000" sy="100000" flip="none" algn="tl"/>
          </a:blipFill>
          <a:ln>
            <a:solidFill>
              <a:srgbClr val="1944EC"/>
            </a:solidFill>
          </a:ln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Isaiah Thomas is one of the shortest basketball players in the NBA – and he is a star of the Boston Celtics!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79" y="2707587"/>
            <a:ext cx="5964715" cy="3969246"/>
          </a:xfrm>
          <a:prstGeom prst="rect">
            <a:avLst/>
          </a:prstGeom>
          <a:ln>
            <a:solidFill>
              <a:srgbClr val="1944EC"/>
            </a:solidFill>
          </a:ln>
        </p:spPr>
      </p:pic>
    </p:spTree>
    <p:extLst>
      <p:ext uri="{BB962C8B-B14F-4D97-AF65-F5344CB8AC3E}">
        <p14:creationId xmlns:p14="http://schemas.microsoft.com/office/powerpoint/2010/main" val="1592592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218"/>
      </a:accent1>
      <a:accent2>
        <a:srgbClr val="125BBB"/>
      </a:accent2>
      <a:accent3>
        <a:srgbClr val="FFFFFF"/>
      </a:accent3>
      <a:accent4>
        <a:srgbClr val="000000"/>
      </a:accent4>
      <a:accent5>
        <a:srgbClr val="FFF7AB"/>
      </a:accent5>
      <a:accent6>
        <a:srgbClr val="0F52A9"/>
      </a:accent6>
      <a:hlink>
        <a:srgbClr val="D90E09"/>
      </a:hlink>
      <a:folHlink>
        <a:srgbClr val="F62B2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250</Words>
  <Application>Microsoft Office PowerPoint</Application>
  <PresentationFormat>On-screen Show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Comic Sans MS</vt:lpstr>
      <vt:lpstr>Default Design</vt:lpstr>
      <vt:lpstr>Everyone is Different!</vt:lpstr>
      <vt:lpstr>There are lots of people in the world</vt:lpstr>
      <vt:lpstr>PowerPoint Presentation</vt:lpstr>
      <vt:lpstr>PowerPoint Presentation</vt:lpstr>
      <vt:lpstr>PowerPoint Presentation</vt:lpstr>
      <vt:lpstr>PowerPoint Presentation</vt:lpstr>
      <vt:lpstr>Everyone is different and  that makes each of us special!</vt:lpstr>
      <vt:lpstr>Sometimes the way people look makes us think about them in a certain way</vt:lpstr>
      <vt:lpstr>Isaiah Thomas is one of the shortest basketball players in the NBA – and he is a star of the Boston Celtics!</vt:lpstr>
      <vt:lpstr>If we judge people by the way they look we could be missing out on making a new friend!</vt:lpstr>
      <vt:lpstr>5 things we can do to learn to accept differences</vt:lpstr>
      <vt:lpstr>1. Keep an open mind</vt:lpstr>
      <vt:lpstr>2. Introduce yourself</vt:lpstr>
      <vt:lpstr>3. Learn more about the person</vt:lpstr>
      <vt:lpstr>4. Find things you have in common</vt:lpstr>
      <vt:lpstr>PowerPoint Presentation</vt:lpstr>
      <vt:lpstr>5. Accept your differences!</vt:lpstr>
      <vt:lpstr>Everyone is different!</vt:lpstr>
      <vt:lpstr>So…what do YOU think?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 Template</dc:title>
  <dc:creator>Presentation Magazine</dc:creator>
  <cp:lastModifiedBy>Andrea Morris</cp:lastModifiedBy>
  <cp:revision>91</cp:revision>
  <dcterms:created xsi:type="dcterms:W3CDTF">2005-03-15T10:04:38Z</dcterms:created>
  <dcterms:modified xsi:type="dcterms:W3CDTF">2018-06-24T13:58:58Z</dcterms:modified>
</cp:coreProperties>
</file>