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85E"/>
    <a:srgbClr val="FFFF00"/>
    <a:srgbClr val="B6E76A"/>
    <a:srgbClr val="422C16"/>
    <a:srgbClr val="0C788E"/>
    <a:srgbClr val="006666"/>
    <a:srgbClr val="54381C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323" autoAdjust="0"/>
    <p:restoredTop sz="94534" autoAdjust="0"/>
  </p:normalViewPr>
  <p:slideViewPr>
    <p:cSldViewPr>
      <p:cViewPr varScale="1">
        <p:scale>
          <a:sx n="41" d="100"/>
          <a:sy n="41" d="100"/>
        </p:scale>
        <p:origin x="1302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52E8A2EC-5DC7-43EA-B01A-19A611B14C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1C84DC4-10C3-4235-9090-DE818F1A2EC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A8C0343-6D14-4BB7-B9E6-56B9237B5837}" type="datetimeFigureOut">
              <a:rPr lang="en-US"/>
              <a:pPr>
                <a:defRPr/>
              </a:pPr>
              <a:t>9/20/2019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41A09A6E-9ECD-4F16-BC16-1A3B171AB66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8A5A8777-3AB2-4C85-94AA-02000CFFAB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DBE02DF-0874-4B08-8403-4912C47B4E4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35D4CED-CB47-4478-A0CE-78FF0C711C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3CE0784-F85A-48AF-BC04-32F73BD38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498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292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C43694-0954-47F1-A1AA-148ABA79AAE5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0031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0A72565-6EE7-457A-8402-85D867D5C4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95CFE92-CCFC-4BB1-BBDF-4D2CDE4755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6DDC470-761A-4BA6-B55E-A7AC9FC138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B1765-0BE6-48DB-8F4D-40D78BE20B10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028732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0A72565-6EE7-457A-8402-85D867D5C4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95CFE92-CCFC-4BB1-BBDF-4D2CDE4755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6DDC470-761A-4BA6-B55E-A7AC9FC138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1916B-188C-4595-B263-C075A88B5422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084955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0A72565-6EE7-457A-8402-85D867D5C4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95CFE92-CCFC-4BB1-BBDF-4D2CDE4755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6DDC470-761A-4BA6-B55E-A7AC9FC138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E502A-60B5-40F0-80D4-7C4B1CBB006B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67708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0A72565-6EE7-457A-8402-85D867D5C4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95CFE92-CCFC-4BB1-BBDF-4D2CDE4755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6DDC470-761A-4BA6-B55E-A7AC9FC138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9A713-D43C-49D4-BFC3-7A2A55F2C239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25925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0A72565-6EE7-457A-8402-85D867D5C4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95CFE92-CCFC-4BB1-BBDF-4D2CDE4755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6DDC470-761A-4BA6-B55E-A7AC9FC138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BB661-56D7-4068-8762-A7AC75C2243E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51520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0A72565-6EE7-457A-8402-85D867D5C4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95CFE92-CCFC-4BB1-BBDF-4D2CDE4755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6DDC470-761A-4BA6-B55E-A7AC9FC138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3D2A3-8AEC-4E5E-93B2-E2CB7866DF96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493196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0A72565-6EE7-457A-8402-85D867D5C4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495CFE92-CCFC-4BB1-BBDF-4D2CDE4755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C6DDC470-761A-4BA6-B55E-A7AC9FC138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E7A92-64F9-4884-B86D-77109BF75120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96844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00A72565-6EE7-457A-8402-85D867D5C4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495CFE92-CCFC-4BB1-BBDF-4D2CDE4755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C6DDC470-761A-4BA6-B55E-A7AC9FC138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E051A-DDB7-48B5-A2CB-FD3C75013C48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50469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00A72565-6EE7-457A-8402-85D867D5C4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495CFE92-CCFC-4BB1-BBDF-4D2CDE4755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C6DDC470-761A-4BA6-B55E-A7AC9FC138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53A44-FB73-49E1-AC19-C674250D5097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789867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0A72565-6EE7-457A-8402-85D867D5C4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95CFE92-CCFC-4BB1-BBDF-4D2CDE4755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6DDC470-761A-4BA6-B55E-A7AC9FC138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E3F95-E374-4975-931D-5615398AE4B5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726801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0A72565-6EE7-457A-8402-85D867D5C4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95CFE92-CCFC-4BB1-BBDF-4D2CDE4755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6DDC470-761A-4BA6-B55E-A7AC9FC138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3A9BC-BDE0-4053-BC2A-43D7704A283E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146931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00A72565-6EE7-457A-8402-85D867D5C4D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495CFE92-CCFC-4BB1-BBDF-4D2CDE47551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C6DDC470-761A-4BA6-B55E-A7AC9FC138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A5DF2C0-F301-4BCB-9A4F-E98A91E7443F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042988" y="1484313"/>
            <a:ext cx="4356100" cy="647700"/>
          </a:xfrm>
          <a:solidFill>
            <a:srgbClr val="FFFF00"/>
          </a:solidFill>
          <a:ln>
            <a:solidFill>
              <a:srgbClr val="00B050"/>
            </a:solidFill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r>
              <a:rPr lang="es-UY" altLang="en-US" sz="4800" b="1" smtClean="0">
                <a:solidFill>
                  <a:srgbClr val="1C1C1C"/>
                </a:solidFill>
              </a:rPr>
              <a:t>Am I a Bully?</a:t>
            </a:r>
            <a:endParaRPr lang="es-ES" altLang="en-US" sz="4800" b="1" smtClean="0">
              <a:solidFill>
                <a:srgbClr val="1C1C1C"/>
              </a:solidFill>
            </a:endParaRPr>
          </a:p>
        </p:txBody>
      </p:sp>
      <p:pic>
        <p:nvPicPr>
          <p:cNvPr id="307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13325"/>
            <a:ext cx="1146175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BCF2A02-E5F5-4533-80A9-EE6743CF2A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8363" y="1196975"/>
            <a:ext cx="2563812" cy="5216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mtClean="0"/>
              <a:t>Step 3.  Ask an adult to help you</a:t>
            </a:r>
          </a:p>
        </p:txBody>
      </p:sp>
      <p:pic>
        <p:nvPicPr>
          <p:cNvPr id="1331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8550" y="2708275"/>
            <a:ext cx="4406900" cy="3300413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5661025"/>
            <a:ext cx="10128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xmlns="" id="{66A6984F-C046-40AB-9E7D-6F552774BDC9}"/>
              </a:ext>
            </a:extLst>
          </p:cNvPr>
          <p:cNvSpPr/>
          <p:nvPr/>
        </p:nvSpPr>
        <p:spPr>
          <a:xfrm>
            <a:off x="5292725" y="1700213"/>
            <a:ext cx="3167063" cy="1728787"/>
          </a:xfrm>
          <a:prstGeom prst="wedgeRoundRectCallout">
            <a:avLst>
              <a:gd name="adj1" fmla="val -50586"/>
              <a:gd name="adj2" fmla="val 75046"/>
              <a:gd name="adj3" fmla="val 16667"/>
            </a:avLst>
          </a:prstGeom>
          <a:solidFill>
            <a:srgbClr val="F4F8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Sometimes I say things that hurt people’s feelings.  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Can you help me?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1417638"/>
            <a:ext cx="6589712" cy="552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mtClean="0"/>
              <a:t>3 Steps to Take to </a:t>
            </a:r>
            <a:br>
              <a:rPr lang="en-US" altLang="en-US" smtClean="0"/>
            </a:br>
            <a:r>
              <a:rPr lang="en-US" altLang="en-US" smtClean="0"/>
              <a:t>Stop Being a Bully</a:t>
            </a:r>
          </a:p>
        </p:txBody>
      </p:sp>
      <p:pic>
        <p:nvPicPr>
          <p:cNvPr id="14340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488" y="3495675"/>
            <a:ext cx="1808162" cy="2976563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xmlns="" id="{DBC534C5-548A-4571-A4BE-31319BE1ED00}"/>
              </a:ext>
            </a:extLst>
          </p:cNvPr>
          <p:cNvSpPr/>
          <p:nvPr/>
        </p:nvSpPr>
        <p:spPr>
          <a:xfrm>
            <a:off x="6372225" y="2852738"/>
            <a:ext cx="1223963" cy="1081087"/>
          </a:xfrm>
          <a:prstGeom prst="wedgeRoundRectCallout">
            <a:avLst>
              <a:gd name="adj1" fmla="val 57715"/>
              <a:gd name="adj2" fmla="val 66864"/>
              <a:gd name="adj3" fmla="val 16667"/>
            </a:avLst>
          </a:prstGeom>
          <a:solidFill>
            <a:srgbClr val="F4F85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B050"/>
                </a:solidFill>
                <a:latin typeface="Comic Sans MS" panose="030F0702030302020204" pitchFamily="66" charset="0"/>
              </a:rPr>
              <a:t>Bullying stops with me!</a:t>
            </a:r>
          </a:p>
        </p:txBody>
      </p:sp>
      <p:pic>
        <p:nvPicPr>
          <p:cNvPr id="14342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25" y="6624638"/>
            <a:ext cx="33178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325" y="6197600"/>
            <a:ext cx="10112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solidFill>
            <a:srgbClr val="FFFF00"/>
          </a:solidFill>
          <a:ln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mtClean="0"/>
              <a:t>So…what do YOU think?</a:t>
            </a:r>
          </a:p>
        </p:txBody>
      </p:sp>
      <p:sp>
        <p:nvSpPr>
          <p:cNvPr id="1536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457200" y="1293813"/>
            <a:ext cx="8229600" cy="1995487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mtClean="0"/>
              <a:t>There’s a kid in school who chews with his mouth open and stuffs his face in the cafeteria.  It’s so gross!  You really want to say something, but what?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F596D32-4FC0-4D9A-A549-C801F36478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800" y="3327400"/>
            <a:ext cx="2692400" cy="34178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What is a </a:t>
            </a:r>
            <a:r>
              <a:rPr lang="en-US" altLang="en-US" b="1" smtClean="0">
                <a:solidFill>
                  <a:schemeClr val="tx1"/>
                </a:solidFill>
              </a:rPr>
              <a:t>Bully</a:t>
            </a:r>
            <a:r>
              <a:rPr lang="en-US" altLang="en-US" smtClean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263" y="1603375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mtClean="0"/>
              <a:t>Bullying is when you keep picking on someone because you think you’re cooler, smarter, stronger, or better than them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E2197CA-61DE-4988-9FAE-3B2A2A3D31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338" y="3559175"/>
            <a:ext cx="4000500" cy="2552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/>
              <a:t>Bullying can be…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3D30F8-B22D-4B64-82C8-8AFCB6F7B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538" y="1700213"/>
            <a:ext cx="8229600" cy="4032250"/>
          </a:xfrm>
          <a:ln>
            <a:solidFill>
              <a:srgbClr val="00B05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name calling</a:t>
            </a:r>
          </a:p>
          <a:p>
            <a:pPr eaLnBrk="1" hangingPunct="1">
              <a:defRPr/>
            </a:pPr>
            <a:r>
              <a:rPr lang="en-US" dirty="0"/>
              <a:t>laughing at someone</a:t>
            </a:r>
          </a:p>
          <a:p>
            <a:pPr eaLnBrk="1" hangingPunct="1">
              <a:defRPr/>
            </a:pPr>
            <a:r>
              <a:rPr lang="en-US" dirty="0"/>
              <a:t>leaving someone out</a:t>
            </a:r>
          </a:p>
          <a:p>
            <a:pPr eaLnBrk="1" hangingPunct="1">
              <a:defRPr/>
            </a:pPr>
            <a:r>
              <a:rPr lang="en-US" dirty="0"/>
              <a:t>ignoring someone</a:t>
            </a:r>
          </a:p>
          <a:p>
            <a:pPr eaLnBrk="1" hangingPunct="1">
              <a:defRPr/>
            </a:pPr>
            <a:r>
              <a:rPr lang="en-US" dirty="0"/>
              <a:t>tripping someone</a:t>
            </a:r>
          </a:p>
          <a:p>
            <a:pPr eaLnBrk="1" hangingPunct="1">
              <a:defRPr/>
            </a:pPr>
            <a:r>
              <a:rPr lang="en-US" dirty="0"/>
              <a:t>unfriendly teasing</a:t>
            </a:r>
          </a:p>
          <a:p>
            <a:pPr marL="0" indent="0" algn="ctr" eaLnBrk="1" hangingPunct="1">
              <a:buFontTx/>
              <a:buNone/>
              <a:defRPr/>
            </a:pPr>
            <a:endParaRPr lang="en-US" b="1" u="sng" dirty="0"/>
          </a:p>
          <a:p>
            <a:pPr marL="0" indent="0" algn="ctr" eaLnBrk="1" hangingPunct="1">
              <a:buFontTx/>
              <a:buNone/>
              <a:defRPr/>
            </a:pPr>
            <a:r>
              <a:rPr lang="en-US" b="1" u="sng" dirty="0"/>
              <a:t>Bullying is hurting someone on purpose</a:t>
            </a:r>
          </a:p>
        </p:txBody>
      </p:sp>
      <p:sp>
        <p:nvSpPr>
          <p:cNvPr id="5" name="Double Brace 4">
            <a:extLst>
              <a:ext uri="{FF2B5EF4-FFF2-40B4-BE49-F238E27FC236}">
                <a16:creationId xmlns:a16="http://schemas.microsoft.com/office/drawing/2014/main" xmlns="" id="{1C346385-6F90-4623-BE99-CDF942B410A3}"/>
              </a:ext>
            </a:extLst>
          </p:cNvPr>
          <p:cNvSpPr/>
          <p:nvPr/>
        </p:nvSpPr>
        <p:spPr>
          <a:xfrm>
            <a:off x="4859338" y="1700213"/>
            <a:ext cx="792162" cy="1296987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125" name="TextBox 8"/>
          <p:cNvSpPr txBox="1">
            <a:spLocks noChangeArrowheads="1"/>
          </p:cNvSpPr>
          <p:nvPr/>
        </p:nvSpPr>
        <p:spPr bwMode="auto">
          <a:xfrm>
            <a:off x="4103688" y="6453188"/>
            <a:ext cx="15128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/>
              <a:t>adapted from pacer.org</a:t>
            </a:r>
          </a:p>
        </p:txBody>
      </p:sp>
      <p:pic>
        <p:nvPicPr>
          <p:cNvPr id="51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931988"/>
            <a:ext cx="3035300" cy="369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09675"/>
          </a:xfrm>
          <a:solidFill>
            <a:srgbClr val="FFFF00"/>
          </a:solidFill>
          <a:ln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/>
              <a:t>Are you a bully </a:t>
            </a:r>
            <a:br>
              <a:rPr lang="en-US" altLang="en-US" smtClean="0"/>
            </a:br>
            <a:r>
              <a:rPr lang="en-US" altLang="en-US" smtClean="0"/>
              <a:t>and don’t know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3D7788-EBF9-4F55-88C0-35969EA92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16113"/>
            <a:ext cx="8229600" cy="3960812"/>
          </a:xfrm>
          <a:ln>
            <a:solidFill>
              <a:srgbClr val="00B05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maybe you </a:t>
            </a:r>
            <a:r>
              <a:rPr lang="en-US" u="sng" dirty="0"/>
              <a:t>don’t realize </a:t>
            </a:r>
            <a:r>
              <a:rPr lang="en-US" dirty="0"/>
              <a:t>the things you say or do are hurting someone</a:t>
            </a:r>
          </a:p>
          <a:p>
            <a:pPr eaLnBrk="1" hangingPunct="1">
              <a:defRPr/>
            </a:pPr>
            <a:r>
              <a:rPr lang="en-US" dirty="0"/>
              <a:t>maybe it’s hard for you to think about </a:t>
            </a:r>
            <a:r>
              <a:rPr lang="en-US" u="sng" dirty="0"/>
              <a:t>how</a:t>
            </a:r>
            <a:r>
              <a:rPr lang="en-US" dirty="0"/>
              <a:t> </a:t>
            </a:r>
            <a:r>
              <a:rPr lang="en-US" u="sng" dirty="0"/>
              <a:t>someone else might feel</a:t>
            </a:r>
            <a:r>
              <a:rPr lang="en-US" dirty="0"/>
              <a:t> when you say or do something to that person</a:t>
            </a:r>
          </a:p>
          <a:p>
            <a:pPr eaLnBrk="1" hangingPunct="1">
              <a:defRPr/>
            </a:pPr>
            <a:r>
              <a:rPr lang="en-US" dirty="0"/>
              <a:t>maybe you’re just used to saying and doing </a:t>
            </a:r>
            <a:r>
              <a:rPr lang="en-US" u="sng" dirty="0"/>
              <a:t>whatever pops into your head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/>
              <a:t>Quick bully quiz!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755650" y="1700213"/>
            <a:ext cx="8229600" cy="4525962"/>
          </a:xfrm>
          <a:ln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mtClean="0"/>
              <a:t> You’ve teased kids, been mean to them, made fun of the way they look or speak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mtClean="0"/>
              <a:t> You’ve spread nasty rumors about a kid at   school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mtClean="0"/>
              <a:t>You’ve called kids names in front of other people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mtClean="0"/>
              <a:t>You’ve repeatedly hurt another kid at school in a physical way</a:t>
            </a: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2916238" y="6386513"/>
            <a:ext cx="33115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/>
              <a:t>adapted from stompoutbullying.org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/>
              <a:t>Okay – maybe I am a bully. What do I do now?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AB94DCD-FC1B-4D50-B737-B00D5339CB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8" y="2857500"/>
            <a:ext cx="3313112" cy="29860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Oval Callout 4">
            <a:extLst>
              <a:ext uri="{FF2B5EF4-FFF2-40B4-BE49-F238E27FC236}">
                <a16:creationId xmlns:a16="http://schemas.microsoft.com/office/drawing/2014/main" xmlns="" id="{26823D79-449A-401D-9637-56B1382410D2}"/>
              </a:ext>
            </a:extLst>
          </p:cNvPr>
          <p:cNvSpPr/>
          <p:nvPr/>
        </p:nvSpPr>
        <p:spPr>
          <a:xfrm>
            <a:off x="4932363" y="1844675"/>
            <a:ext cx="3754437" cy="2376488"/>
          </a:xfrm>
          <a:prstGeom prst="wedgeEllipseCallout">
            <a:avLst>
              <a:gd name="adj1" fmla="val -69790"/>
              <a:gd name="adj2" fmla="val 34907"/>
            </a:avLst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Good news-  You can fix it!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209675"/>
          </a:xfrm>
          <a:solidFill>
            <a:srgbClr val="FFFF00"/>
          </a:solidFill>
          <a:ln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/>
              <a:t>3 Steps to Take to </a:t>
            </a:r>
            <a:br>
              <a:rPr lang="en-US" altLang="en-US" smtClean="0"/>
            </a:br>
            <a:r>
              <a:rPr lang="en-US" altLang="en-US" smtClean="0"/>
              <a:t>Stop Being a Bully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755650" y="1492250"/>
            <a:ext cx="6337300" cy="5321300"/>
          </a:xfrm>
          <a:ln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pPr marL="514350" indent="-514350" eaLnBrk="1" hangingPunct="1">
              <a:buFontTx/>
              <a:buAutoNum type="arabicPeriod"/>
            </a:pPr>
            <a:r>
              <a:rPr lang="en-US" altLang="en-US" sz="2600" smtClean="0"/>
              <a:t>Close your eyes and think back to when someone hurt you.  How did it feel?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en-US" altLang="en-US" sz="2600" smtClean="0"/>
              <a:t>Now think about your behavior towards someone else: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600" smtClean="0">
                <a:solidFill>
                  <a:srgbClr val="000000"/>
                </a:solidFill>
              </a:rPr>
              <a:t>what you did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600" smtClean="0">
                <a:solidFill>
                  <a:srgbClr val="000000"/>
                </a:solidFill>
              </a:rPr>
              <a:t>who you hurt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600" smtClean="0">
                <a:solidFill>
                  <a:srgbClr val="000000"/>
                </a:solidFill>
              </a:rPr>
              <a:t>why it hurt him or her – were you being </a:t>
            </a:r>
            <a:r>
              <a:rPr lang="en-US" altLang="en-US" sz="2600" b="1" smtClean="0">
                <a:solidFill>
                  <a:srgbClr val="000000"/>
                </a:solidFill>
              </a:rPr>
              <a:t>helpful</a:t>
            </a:r>
            <a:r>
              <a:rPr lang="en-US" altLang="en-US" sz="2600" smtClean="0">
                <a:solidFill>
                  <a:srgbClr val="000000"/>
                </a:solidFill>
              </a:rPr>
              <a:t> or </a:t>
            </a:r>
            <a:r>
              <a:rPr lang="en-US" altLang="en-US" sz="2600" b="1" smtClean="0">
                <a:solidFill>
                  <a:srgbClr val="000000"/>
                </a:solidFill>
              </a:rPr>
              <a:t>hurtful</a:t>
            </a:r>
            <a:r>
              <a:rPr lang="en-US" altLang="en-US" sz="2600" smtClean="0">
                <a:solidFill>
                  <a:srgbClr val="000000"/>
                </a:solidFill>
              </a:rPr>
              <a:t>?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600" smtClean="0">
                <a:solidFill>
                  <a:srgbClr val="000000"/>
                </a:solidFill>
              </a:rPr>
              <a:t>what you can do differently next time so no one gets hurt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en-US" altLang="en-US" sz="2600" smtClean="0"/>
              <a:t>Ask an adult to help you</a:t>
            </a:r>
          </a:p>
        </p:txBody>
      </p:sp>
      <p:pic>
        <p:nvPicPr>
          <p:cNvPr id="922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6584950"/>
            <a:ext cx="33178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667000"/>
            <a:ext cx="2447925" cy="2200275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2" name="TextBox 6"/>
          <p:cNvSpPr txBox="1">
            <a:spLocks noChangeArrowheads="1"/>
          </p:cNvSpPr>
          <p:nvPr/>
        </p:nvSpPr>
        <p:spPr bwMode="auto">
          <a:xfrm>
            <a:off x="7956550" y="4652963"/>
            <a:ext cx="1008063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/>
              <a:t>google images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3200" smtClean="0"/>
              <a:t>Step 1.  Close your eyes and think back to when someone hurt you.  How did it feel?</a:t>
            </a:r>
          </a:p>
        </p:txBody>
      </p:sp>
      <p:pic>
        <p:nvPicPr>
          <p:cNvPr id="1024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>
            <a:fillRect/>
          </a:stretch>
        </p:blipFill>
        <p:spPr bwMode="auto">
          <a:xfrm>
            <a:off x="3149600" y="2420938"/>
            <a:ext cx="2844800" cy="3298825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loud Callout 5">
            <a:extLst>
              <a:ext uri="{FF2B5EF4-FFF2-40B4-BE49-F238E27FC236}">
                <a16:creationId xmlns:a16="http://schemas.microsoft.com/office/drawing/2014/main" xmlns="" id="{9522CBDC-7AD8-4A44-A06F-3F458B1C22BE}"/>
              </a:ext>
            </a:extLst>
          </p:cNvPr>
          <p:cNvSpPr/>
          <p:nvPr/>
        </p:nvSpPr>
        <p:spPr>
          <a:xfrm>
            <a:off x="5867400" y="1628775"/>
            <a:ext cx="3168650" cy="1728788"/>
          </a:xfrm>
          <a:prstGeom prst="cloudCallout">
            <a:avLst>
              <a:gd name="adj1" fmla="val -51543"/>
              <a:gd name="adj2" fmla="val 51492"/>
            </a:avLst>
          </a:prstGeom>
          <a:solidFill>
            <a:srgbClr val="F4F8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When she called me ‘stupid’ I just wanted to cry…</a:t>
            </a:r>
          </a:p>
        </p:txBody>
      </p:sp>
      <p:sp>
        <p:nvSpPr>
          <p:cNvPr id="10245" name="TextBox 6"/>
          <p:cNvSpPr txBox="1">
            <a:spLocks noChangeArrowheads="1"/>
          </p:cNvSpPr>
          <p:nvPr/>
        </p:nvSpPr>
        <p:spPr bwMode="auto">
          <a:xfrm>
            <a:off x="6946900" y="6556375"/>
            <a:ext cx="1008063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/>
              <a:t>google images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mtClean="0"/>
              <a:t>Step 2.  Think about your behavior towards someone else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D38A47B-5094-4B58-B2BA-451FE9DFDE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188" y="2060575"/>
            <a:ext cx="4392612" cy="43926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xmlns="" id="{A3C4DC4C-4CAB-468D-A206-F03B9F719B42}"/>
              </a:ext>
            </a:extLst>
          </p:cNvPr>
          <p:cNvSpPr/>
          <p:nvPr/>
        </p:nvSpPr>
        <p:spPr>
          <a:xfrm>
            <a:off x="971550" y="1773238"/>
            <a:ext cx="2305050" cy="1657350"/>
          </a:xfrm>
          <a:prstGeom prst="wedgeRoundRectCallout">
            <a:avLst>
              <a:gd name="adj1" fmla="val 104942"/>
              <a:gd name="adj2" fmla="val 43527"/>
              <a:gd name="adj3" fmla="val 16667"/>
            </a:avLst>
          </a:prstGeom>
          <a:solidFill>
            <a:srgbClr val="F4F85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That’s a really ugly shirt you are hiding. How come you always dress like a baby?</a:t>
            </a:r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xmlns="" id="{A3C3FC60-7E69-48B1-992B-5CA5BC67CEAB}"/>
              </a:ext>
            </a:extLst>
          </p:cNvPr>
          <p:cNvSpPr/>
          <p:nvPr/>
        </p:nvSpPr>
        <p:spPr>
          <a:xfrm>
            <a:off x="2339975" y="2260600"/>
            <a:ext cx="71438" cy="4603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12094</TotalTime>
  <Words>394</Words>
  <Application>Microsoft Office PowerPoint</Application>
  <PresentationFormat>On-screen Show (4:3)</PresentationFormat>
  <Paragraphs>49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Wingdings</vt:lpstr>
      <vt:lpstr>Comic Sans MS</vt:lpstr>
      <vt:lpstr>Diseño predeterminado</vt:lpstr>
      <vt:lpstr>Am I a Bully?</vt:lpstr>
      <vt:lpstr>What is a Bully?</vt:lpstr>
      <vt:lpstr>Bullying can be…</vt:lpstr>
      <vt:lpstr>Are you a bully  and don’t know it?</vt:lpstr>
      <vt:lpstr>Quick bully quiz!</vt:lpstr>
      <vt:lpstr>Okay – maybe I am a bully. What do I do now?</vt:lpstr>
      <vt:lpstr>3 Steps to Take to  Stop Being a Bully</vt:lpstr>
      <vt:lpstr>Step 1.  Close your eyes and think back to when someone hurt you.  How did it feel?</vt:lpstr>
      <vt:lpstr>Step 2.  Think about your behavior towards someone else</vt:lpstr>
      <vt:lpstr>Step 3.  Ask an adult to help you</vt:lpstr>
      <vt:lpstr>3 Steps to Take to  Stop Being a Bully</vt:lpstr>
      <vt:lpstr>So…what do YOU think?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Lisa Falk</cp:lastModifiedBy>
  <cp:revision>904</cp:revision>
  <dcterms:created xsi:type="dcterms:W3CDTF">2010-05-23T14:28:12Z</dcterms:created>
  <dcterms:modified xsi:type="dcterms:W3CDTF">2019-09-20T15:01:32Z</dcterms:modified>
</cp:coreProperties>
</file>