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3E827A0-BEB9-4EAA-A7EA-8871036D4039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213EC4-0189-4B64-9E2D-9E6D69797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1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BA80BB-EFC6-4B3D-8B9D-0A8CCB427D9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8473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4DAD24-4399-4164-B10C-6C401B04AF9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11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9F3750-1C4F-4D42-85B5-B37CD123AB0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86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089381-B34F-44B2-8A98-FE02848BAE1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18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FA0F31-5DF5-47E8-8222-B00D03B9502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32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D7427D-3E56-4AE6-8569-BB43E4D9343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76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6656E1-4D2B-4BFB-9726-A823F84EE87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05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9A759-29A4-446B-8E05-028E784A208C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AAD0E-9F77-4822-817D-ED3DC6470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9ADE5-3B18-4EF0-A0FB-54C16F403C73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2ADE7-7932-43F5-9E29-954929244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8A883-09CA-43F8-B593-2CF01B7879CD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B6790-9F84-4493-9354-443699026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CCD44-CA77-43F7-A7B7-283D2363856D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06C29-A6E9-4947-A53F-C7C5EA800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78935-F980-4E8F-B942-B2E77FD5C8E6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3D04A-BED3-4E5E-9927-C48787269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68F5B-14D8-4D57-91C0-5C175B01CE4C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711A7-F422-48C5-8E5E-FD6D8EDEE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EFEB6-57DE-47A9-93B4-4ABC46B07EF5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44C69-805C-4260-91C0-19A0426C8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81D6-9038-420B-A205-98989112FE73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366AC-F6B9-4ADD-B329-3FFC4F291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F39ED-D6D8-481E-9C42-298621129C9E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AAE12-3813-4EA5-8E86-8275FD606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F244-6D3B-408E-9F01-9E7D2F7B7931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FC3A4-F3FD-456D-BA40-241A4FBE3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275E5-833B-4C38-94B9-45BF96760D0D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6C4CB-CC1D-49FB-8B15-A2A2424C0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88B59F-AAE8-47E8-99AF-8BE07318F24E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A709F0-7834-48C5-8CBA-196A4AFD0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bonniej\Desktop\Social%20story%20power%20pts\School%20work%20class%20behavior\Working%20quietly%20with%20sounds\slide%204.wav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5.png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bonniej\Desktop\Social%20story%20power%20pts\School%20work%20class%20behavior\Working%20quietly%20with%20sounds\slide%207.wav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Working Quietly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8229600" cy="480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032" name="Picture 8" descr="C:\Documents and Settings\bettyr\Local Settings\Temporary Internet Files\Content.IE5\TNSROG5L\MC90009466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2057400"/>
            <a:ext cx="4316413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de 1.wav">
            <a:hlinkClick r:id="" action="ppaction://media"/>
          </p:cNvPr>
          <p:cNvPicPr>
            <a:picLocks noRot="1" noChangeAspect="1"/>
          </p:cNvPicPr>
          <p:nvPr>
            <a:wavAudioFile r:embed="rId1" name="slide 1.wav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351" y="4740275"/>
            <a:ext cx="1374249" cy="1584325"/>
          </a:xfrm>
          <a:prstGeom prst="rect">
            <a:avLst/>
          </a:prstGeom>
        </p:spPr>
      </p:pic>
    </p:spTree>
  </p:cSld>
  <p:clrMapOvr>
    <a:masterClrMapping/>
  </p:clrMapOvr>
  <p:transition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85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dirty="0" smtClean="0"/>
              <a:t>When I’m at school, I do a lot of work at my desk.</a:t>
            </a:r>
            <a:endParaRPr lang="en-US" sz="4400" dirty="0"/>
          </a:p>
        </p:txBody>
      </p:sp>
      <p:pic>
        <p:nvPicPr>
          <p:cNvPr id="2051" name="Picture 3" descr="C:\Documents and Settings\bettyr\Local Settings\Temporary Internet Files\Content.IE5\6TCFAPSX\MC90008905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57200"/>
            <a:ext cx="3352800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lide 2.wav">
            <a:hlinkClick r:id="" action="ppaction://media"/>
          </p:cNvPr>
          <p:cNvPicPr>
            <a:picLocks noRot="1" noChangeAspect="1"/>
          </p:cNvPicPr>
          <p:nvPr>
            <a:wavAudioFile r:embed="rId1" name="slide 2.wav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02"/>
                            </p:stCondLst>
                            <p:childTnLst>
                              <p:par>
                                <p:cTn id="1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4400" smtClean="0"/>
              <a:t>When I work at my desk, I need to work quietly. </a:t>
            </a:r>
          </a:p>
          <a:p>
            <a:pPr algn="ctr" eaLnBrk="1" hangingPunct="1">
              <a:buFont typeface="Arial" charset="0"/>
              <a:buNone/>
            </a:pPr>
            <a:endParaRPr lang="en-US" sz="4400" smtClean="0"/>
          </a:p>
          <a:p>
            <a:pPr algn="ctr" eaLnBrk="1" hangingPunct="1">
              <a:buFont typeface="Arial" charset="0"/>
              <a:buNone/>
            </a:pPr>
            <a:endParaRPr lang="en-US" sz="4400" smtClean="0"/>
          </a:p>
        </p:txBody>
      </p:sp>
      <p:pic>
        <p:nvPicPr>
          <p:cNvPr id="4099" name="Picture 6" descr="C:\Documents and Settings\bettyr\Local Settings\Temporary Internet Files\Content.IE5\HCMEXYYN\MP90041178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2057400"/>
            <a:ext cx="5373688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slide 3.wav">
            <a:hlinkClick r:id="" action="ppaction://media"/>
          </p:cNvPr>
          <p:cNvPicPr>
            <a:picLocks noRot="1" noChangeAspect="1"/>
          </p:cNvPicPr>
          <p:nvPr>
            <a:wavAudioFile r:embed="rId1" name="slide 3.wav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96000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dirty="0" smtClean="0"/>
              <a:t>I need to sit and keep my thoughts in my head.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4400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44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4400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44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dirty="0" smtClean="0"/>
              <a:t>When I talk out it disturbs others and they can not do their work.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4400" dirty="0"/>
          </a:p>
        </p:txBody>
      </p:sp>
      <p:pic>
        <p:nvPicPr>
          <p:cNvPr id="5123" name="Picture 2" descr="C:\Documents and Settings\bettyr\Local Settings\Temporary Internet Files\Content.IE5\HCMEXYYN\MC90008897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371600"/>
            <a:ext cx="24638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lide 4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59436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4400" dirty="0" smtClean="0"/>
              <a:t>It is my job to keep doing all my work that I can finish until the timer stops or the teacher tells me to stop.</a:t>
            </a:r>
          </a:p>
        </p:txBody>
      </p:sp>
      <p:pic>
        <p:nvPicPr>
          <p:cNvPr id="5123" name="Picture 3" descr="C:\Documents and Settings\bettyr\Local Settings\Temporary Internet Files\Content.IE5\SR975BT6\MC90009480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124200"/>
            <a:ext cx="30480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lide 5.wav">
            <a:hlinkClick r:id="" action="ppaction://media"/>
          </p:cNvPr>
          <p:cNvPicPr>
            <a:picLocks noRot="1" noChangeAspect="1"/>
          </p:cNvPicPr>
          <p:nvPr>
            <a:wavAudioFile r:embed="rId1" name="slide 5.wav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869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4400" dirty="0" smtClean="0"/>
              <a:t>If I have a question or need help, I should raise my hand and wait at my desk. My teacher will help me when she can.</a:t>
            </a:r>
          </a:p>
          <a:p>
            <a:pPr algn="ctr" eaLnBrk="1" hangingPunct="1">
              <a:buFont typeface="Arial" charset="0"/>
              <a:buNone/>
            </a:pPr>
            <a:endParaRPr lang="en-US" sz="4400" dirty="0" smtClean="0"/>
          </a:p>
          <a:p>
            <a:pPr algn="ctr" eaLnBrk="1" hangingPunct="1">
              <a:buFont typeface="Arial" charset="0"/>
              <a:buNone/>
            </a:pPr>
            <a:r>
              <a:rPr lang="en-US" sz="4400" dirty="0" smtClean="0"/>
              <a:t>and</a:t>
            </a:r>
          </a:p>
        </p:txBody>
      </p:sp>
      <p:pic>
        <p:nvPicPr>
          <p:cNvPr id="6146" name="Picture 2" descr="C:\Documents and Settings\bettyr\Local Settings\Temporary Internet Files\Content.IE5\ELF70CMR\MC90035908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429000"/>
            <a:ext cx="213360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C:\Documents and Settings\bettyr\Local Settings\Temporary Internet Files\Content.IE5\IJOLA5U7\MP900390571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3657600"/>
            <a:ext cx="2865438" cy="204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de 6.wav">
            <a:hlinkClick r:id="" action="ppaction://media"/>
          </p:cNvPr>
          <p:cNvPicPr>
            <a:picLocks noRot="1" noChangeAspect="1"/>
          </p:cNvPicPr>
          <p:nvPr>
            <a:wavAudioFile r:embed="rId1" name="slide 6.wav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985"/>
                            </p:stCondLst>
                            <p:childTnLst>
                              <p:par>
                                <p:cTn id="1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985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985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049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/>
              <a:t>Working quietly at my desk is my job. When I am quiet and working, my teacher is happy. </a:t>
            </a:r>
            <a:r>
              <a:rPr lang="en-US" smtClean="0"/>
              <a:t>My Mom and Dad will be happy </a:t>
            </a:r>
            <a:r>
              <a:rPr lang="en-US" dirty="0" smtClean="0"/>
              <a:t>too.</a:t>
            </a:r>
          </a:p>
        </p:txBody>
      </p:sp>
      <p:pic>
        <p:nvPicPr>
          <p:cNvPr id="7174" name="Picture 6" descr="C:\Documents and Settings\bettyr\Local Settings\Temporary Internet Files\Content.IE5\HICAWLGU\MP90039949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362200"/>
            <a:ext cx="2965450" cy="370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de 7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748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150</Words>
  <Application>Microsoft Office PowerPoint</Application>
  <PresentationFormat>On-screen Show (4:3)</PresentationFormat>
  <Paragraphs>29</Paragraphs>
  <Slides>7</Slides>
  <Notes>7</Notes>
  <HiddenSlides>0</HiddenSlides>
  <MMClips>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Working Quietly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Quietly</dc:title>
  <dc:creator>bettyr</dc:creator>
  <cp:lastModifiedBy>Brittani Bohn</cp:lastModifiedBy>
  <cp:revision>25</cp:revision>
  <dcterms:created xsi:type="dcterms:W3CDTF">2010-07-26T13:36:24Z</dcterms:created>
  <dcterms:modified xsi:type="dcterms:W3CDTF">2015-11-20T15:52:26Z</dcterms:modified>
</cp:coreProperties>
</file>