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wma" ContentType="audio/x-ms-wma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FA1777-51D0-4F7E-84B4-8B2CDEFDBCC9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ED542B-9B8E-4268-BF70-5F4D31501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923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E7072-0ADC-4055-A11D-CF6DA23602AB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93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53081D-12B7-4248-B6B8-FF87D3CFB75A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674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05842D-17FB-4539-88C3-38A7B057067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702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059A2A-6822-4DE5-8974-02B6BD8832B3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427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FF9B05-628A-4353-8B19-411791E40621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902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287CFF-5A3C-4109-B7B4-6A4E98C35E17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949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30E1A-F07E-4304-8BDF-54CE910E9170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350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55D05C-1241-411B-9386-000E0B80D1FE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6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A7636B-26E5-467A-A572-58FC1BF59FB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08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2F86A9-8BBE-4020-9950-2A1750056A9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3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E64982-78C7-411F-80DD-8816696E6BC0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39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E7595E-7279-4038-8162-B015C3263DB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908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FDF904-87F5-45AF-9178-C4DA869F1E8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8CA55-1712-4811-9830-5EF85D654262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66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84D25F-3E85-48F9-B57E-F6212A0F9F1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12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9690-8A11-46B5-81C7-D8D35A0F65AA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4F591-D151-4CE1-9E96-9703EE7F2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83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8F5E-1CD8-4E82-A886-18ACA78698C4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C418-6D05-48EA-A809-8CCFEF53B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47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309D-8663-4E69-B52C-74DA8CEF38BA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60AD-6944-4F19-BB60-0B07FD33F6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8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84CC-D52A-49D0-86B3-CD9A7B9DF4AF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4162-2E94-40E8-B838-7CDCBFF48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35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C443-E534-4460-B2BE-0652433278EF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488-A2DC-4DBC-A5E7-000FE675B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54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57474-704E-4A32-884F-933BC5BD29F8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B7B4-9050-4DD2-83A4-F328C346C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8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B30B-6D9F-4FBC-BCCA-1B0C3ADC479E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DD7F-F119-462D-A229-308E4AFBF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27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FB7F-7B0B-446A-8B30-E07EFD33F9E1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2685-AA42-47C3-9E15-F29E9FC66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51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7904-9ECC-441E-91D6-8AE2217ECA58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81D12-A865-4DA9-94CA-E063A5232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69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3E0C-4F2A-46FA-AB5C-D262663D01C9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5F72-FE86-41F5-BD45-CFD10606C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45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F963E-1885-49BF-A72D-EF04CFD2B4FD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6E1B-767F-4CA3-B284-DECA18393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76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968A"/>
            </a:gs>
            <a:gs pos="50000">
              <a:srgbClr val="F9BFB9"/>
            </a:gs>
            <a:gs pos="100000">
              <a:srgbClr val="FBE0D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33075F-1B7E-4C04-8C5E-FCB13F871A25}" type="datetimeFigureOut">
              <a:rPr lang="en-US"/>
              <a:pPr>
                <a:defRPr/>
              </a:pPr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7FEB3F-90DE-4312-8C8D-A093595F6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4.w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5.gi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ma"/><Relationship Id="rId3" Type="http://schemas.microsoft.com/office/2007/relationships/media" Target="../media/media14.wma"/><Relationship Id="rId7" Type="http://schemas.microsoft.com/office/2007/relationships/media" Target="../media/media16.wma"/><Relationship Id="rId12" Type="http://schemas.openxmlformats.org/officeDocument/2006/relationships/image" Target="../media/image2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audio" Target="../media/media15.wma"/><Relationship Id="rId11" Type="http://schemas.openxmlformats.org/officeDocument/2006/relationships/image" Target="../media/image16.wmf"/><Relationship Id="rId5" Type="http://schemas.microsoft.com/office/2007/relationships/media" Target="../media/media15.wma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14.wma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microsoft.com/office/2007/relationships/media" Target="../media/media18.wma"/><Relationship Id="rId7" Type="http://schemas.openxmlformats.org/officeDocument/2006/relationships/image" Target="../media/image4.png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18.wma"/><Relationship Id="rId9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microsoft.com/office/2007/relationships/media" Target="../media/media20.wm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audio" Target="../media/media21.wma"/><Relationship Id="rId11" Type="http://schemas.openxmlformats.org/officeDocument/2006/relationships/image" Target="../media/image2.png"/><Relationship Id="rId5" Type="http://schemas.microsoft.com/office/2007/relationships/media" Target="../media/media21.wma"/><Relationship Id="rId10" Type="http://schemas.openxmlformats.org/officeDocument/2006/relationships/image" Target="../media/image17.wmf"/><Relationship Id="rId4" Type="http://schemas.openxmlformats.org/officeDocument/2006/relationships/audio" Target="../media/media20.wm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w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1.w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Why Do We Have Two Hour Delays?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3076" name="Picture 2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952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1482725" cy="17093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On 2 hour delay days there is one thing that is difficult.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400" b="1" smtClean="0">
              <a:latin typeface="Curlz MT" panose="04040404050702020202" pitchFamily="82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latin typeface="Curlz MT" panose="04040404050702020202" pitchFamily="82" charset="0"/>
              </a:rPr>
              <a:t>The schedule gets changed a lot!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400" b="1" smtClean="0">
              <a:latin typeface="Curlz MT" panose="04040404050702020202" pitchFamily="8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800600"/>
            <a:ext cx="1752600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example?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Instead of having Language Arts in the morning and then lunch and recess, sometimes lunch starts shortly after you get to school!!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4" name="Picture 3" descr="C:\Users\bonniej\AppData\Local\Microsoft\Windows\Temporary Internet Files\Content.IE5\N35KR351\bd10664_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43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Everything Changes!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Everything changes on 2 hour delay days! 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It feels like your head is spinning!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173355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It’s OK, you can stop being dizzy!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can know about the changes when you: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Look at your schedule!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Ask an adult!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lvl="1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lvl="1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lvl="1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2 hour delay days are easy..when you know what to expect!  Then</a:t>
            </a:r>
          </a:p>
          <a:p>
            <a:pPr lvl="1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YOU ARE PREPARED!</a:t>
            </a:r>
          </a:p>
        </p:txBody>
      </p:sp>
      <p:pic>
        <p:nvPicPr>
          <p:cNvPr id="4" name="Picture 3" descr="j03356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95600" y="31088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6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81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Remember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 There are 2 hour delays when the weather is bad, or  buses can’t get students on time.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There are 2 hour delays when teachers have meetings or work.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5364" name="Picture 3" descr="MCj0433842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57200"/>
            <a:ext cx="87630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352800" y="8382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3" descr="C:\Users\bonniej\AppData\Local\Microsoft\Windows\Temporary Internet Files\Content.IE5\N35KR351\j0157177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2590800"/>
            <a:ext cx="1447800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bonniej\AppData\Local\Microsoft\Windows\Temporary Internet Files\Content.IE5\JEMXYSTA\j033411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2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Remember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Schedules change but that’s OK.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Check your schedule or ask an adult then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YOU ARE PREPARED!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16388" name="Picture 3" descr="MCj0433842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457200"/>
            <a:ext cx="87630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352800" y="8382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C:\Users\bonniej\AppData\Local\Microsoft\Windows\Temporary Internet Files\Content.IE5\JEMXYSTA\j023053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800600"/>
            <a:ext cx="17907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37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63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Sometimes at my school there are two hour delays.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3076" name="Picture 3" descr="MCj043384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810000"/>
            <a:ext cx="1981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Reasons for a Two Hour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There are three reasons for a two hour delay.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There is bad weather and the buses can’t get all the students to school on time..Or, it is just too cold to wait for a school bus!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dirty="0" smtClean="0"/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pic>
        <p:nvPicPr>
          <p:cNvPr id="4100" name="Picture 3" descr="C:\Users\bonniej\AppData\Local\Microsoft\Windows\Temporary Internet Files\Content.IE5\N35KR351\j015717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962400"/>
            <a:ext cx="28194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2514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04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 eaLnBrk="1" hangingPunct="1">
              <a:buFont typeface="Arial" panose="020B0604020202020204" pitchFamily="34" charset="0"/>
              <a:buAutoNum type="arabicPeriod" startAt="2"/>
            </a:pPr>
            <a:r>
              <a:rPr lang="en-US" altLang="en-US" smtClean="0"/>
              <a:t>There is another reason the buses can’t pick up the kids on time.  There may be an accident and then cars get stuck in traffic!</a:t>
            </a:r>
          </a:p>
          <a:p>
            <a:pPr marL="514350" indent="-514350" algn="ctr"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6" name="Picture 5" descr="C:\Users\bonniej\AppData\Local\Microsoft\Windows\Temporary Internet Files\Content.IE5\FYBJ9MBM\j041350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0956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5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706  0.007 0.16918  0.025 0.16784  C 0.051 0.16784  0.053 -0.16252  0.084 -0.16385  C 0.112 -0.16385  0.097 0.12522  0.124 0.12389  C 0.152 0.12389  0.137 -0.08525  0.167 -0.08525  C 0.194 -0.08525  0.179 0.05595  0.203 0.05595  C 0.226 0.05595  0.214 -0.05195  0.235 -0.05195  C 0.247 -0.05195  0.248 -0.02265  0.249 0  E" pathEditMode="relative" ptsTypes="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3"/>
              <a:defRPr/>
            </a:pPr>
            <a:r>
              <a:rPr lang="en-US" dirty="0" smtClean="0"/>
              <a:t>Or teachers are scheduled to go to meetings or get some work done.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3"/>
              <a:defRPr/>
            </a:pPr>
            <a:endParaRPr lang="en-US" dirty="0" smtClean="0"/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pic>
        <p:nvPicPr>
          <p:cNvPr id="4" name="Picture 3" descr="C:\Users\bonniej\AppData\Local\Microsoft\Windows\Temporary Internet Files\Content.IE5\JEMXYSTA\j033411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 2 hour delay days….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Students come to school 2 hours LATER than usual.</a:t>
            </a:r>
          </a:p>
          <a:p>
            <a:pPr eaLnBrk="1" hangingPunct="1"/>
            <a:r>
              <a:rPr lang="en-US" altLang="en-US" smtClean="0"/>
              <a:t>If school starts at 9:00 students come at 11:00.</a:t>
            </a:r>
          </a:p>
          <a:p>
            <a:pPr eaLnBrk="1" hangingPunct="1"/>
            <a:r>
              <a:rPr lang="en-US" altLang="en-US" smtClean="0"/>
              <a:t>My school starts at ______ so 2 hours later I would come at _____.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I just add!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800600"/>
            <a:ext cx="25908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590800" y="5791200"/>
            <a:ext cx="2133600" cy="45720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 2 hour delay days…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Some students sleep in late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" name="Picture 3" descr="MCj043004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286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 2 hour delay days…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Some students get up and watch T.V. or play for awhile.</a:t>
            </a:r>
          </a:p>
        </p:txBody>
      </p:sp>
      <p:pic>
        <p:nvPicPr>
          <p:cNvPr id="4" name="Picture 3" descr="MCj023215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 2 hour delay days …..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Some students do their homework.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4" name="Picture 3" descr="MCj040799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4622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375</Words>
  <Application>Microsoft Office PowerPoint</Application>
  <PresentationFormat>On-screen Show (4:3)</PresentationFormat>
  <Paragraphs>70</Paragraphs>
  <Slides>15</Slides>
  <Notes>15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Curlz MT</vt:lpstr>
      <vt:lpstr>Office Theme</vt:lpstr>
      <vt:lpstr>Why Do We Have Two Hour Delays?</vt:lpstr>
      <vt:lpstr>PowerPoint Presentation</vt:lpstr>
      <vt:lpstr>Reasons for a Two Hour Delay</vt:lpstr>
      <vt:lpstr>PowerPoint Presentation</vt:lpstr>
      <vt:lpstr>PowerPoint Presentation</vt:lpstr>
      <vt:lpstr>On 2 hour delay days….</vt:lpstr>
      <vt:lpstr>On 2 hour delay days…</vt:lpstr>
      <vt:lpstr>On 2 hour delay days…</vt:lpstr>
      <vt:lpstr>On 2 hour delay days …..</vt:lpstr>
      <vt:lpstr>What is Difficult?</vt:lpstr>
      <vt:lpstr>For example?</vt:lpstr>
      <vt:lpstr>Everything Changes!</vt:lpstr>
      <vt:lpstr>It’s OK, you can stop being dizzy!</vt:lpstr>
      <vt:lpstr>Remember </vt:lpstr>
      <vt:lpstr>Remember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Have Two Hour Delays?</dc:title>
  <dc:creator>bonniej</dc:creator>
  <cp:lastModifiedBy>Brittani Bohn</cp:lastModifiedBy>
  <cp:revision>21</cp:revision>
  <dcterms:created xsi:type="dcterms:W3CDTF">2009-05-17T23:29:30Z</dcterms:created>
  <dcterms:modified xsi:type="dcterms:W3CDTF">2015-11-20T16:18:00Z</dcterms:modified>
</cp:coreProperties>
</file>