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3A135A-CC98-4A29-9377-67267DA961A4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E453FCD-582F-49D4-8E58-EBACDC5C56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833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3BD95F-C9E9-4794-82EA-BF8AB5443B54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933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33D5EE-2F08-496D-9AB5-F4918B544043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336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ED03E7-97A0-4FC7-9EAB-2020E40552CE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217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A78DF6-215D-4820-9F02-99EF16F16065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563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DC3124-9C16-4984-91F9-4C65DDADFCCF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720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8997B6-73CB-4991-9463-A2ACC92E118E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135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36CD2D-9C02-49B1-842E-7E87693590D7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519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E90CC1-0217-4DF9-A3A5-32654F361F18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247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F4517A-4CF1-4D9C-9F5A-29D1BDE2BAD7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478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62102A-1C34-41ED-9963-04EECAD58788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66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14584F-33FC-4FAE-A6C5-D553A4BF66E2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239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4CC737-A3CE-48B4-80AF-558C7261ADFF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406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A445BE-EFFB-40C0-B2E0-FBA7FB9DD5DC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377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FA90A-8FB5-4059-AF97-B5072BCDEC03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5AF3A-E34D-4F46-9DB4-BA6DB0E47C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142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1C7B3-C9A0-4D2D-B0C8-9917E4B843F5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190CF-B502-477E-9BEE-5D395B7F96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63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7B42F-A61D-4791-BDC6-4A3E846487D6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F6C8E-0984-47B9-B0AC-707FADDB82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2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F865E-AAD8-4FBA-B38E-E4FFB8126704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F2280-0AB6-4B15-9F1E-A603958419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53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E23AB-93DE-456B-AD54-16BA61CA64F5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8B793-0C8E-451A-BA34-BD1FC32204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12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D2CF3-05B4-4153-9DFC-828AA42A73CE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23740-C5EA-45EA-ABA2-19739EF775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95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9AB6A-03EA-4741-8817-04031CA309BC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D4B94-7014-480E-84BC-9E87CB7CDF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337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FF6A2-49C7-434D-A523-0EFD3FAA2621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EDDEF-5D37-4D83-88F3-FFA76D10B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A4270-966F-45C4-BB2A-D9C54F29CE3E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D8965-DA2E-43B5-BE8B-1799F21EE6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88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87772-6E25-4D5C-AD59-11A96ED7392B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3321C-A7DB-47EE-A984-6ECEDDFF28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93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2D794-F41B-4F70-AFFA-B4BCB4BAAFA6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6AC14-EDA4-4DF0-8EA9-A2DCB46E34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142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4FB8CD-B39A-48A5-B312-67A57F8BE893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22B9F0A-B6FF-4F2A-AA6D-FAF362ADF4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0.m4a"/><Relationship Id="rId7" Type="http://schemas.openxmlformats.org/officeDocument/2006/relationships/image" Target="../media/image9.jpe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0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.m4a"/><Relationship Id="rId7" Type="http://schemas.openxmlformats.org/officeDocument/2006/relationships/image" Target="../media/image4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6.m4a"/><Relationship Id="rId7" Type="http://schemas.openxmlformats.org/officeDocument/2006/relationships/image" Target="../media/image6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8.m4a"/><Relationship Id="rId7" Type="http://schemas.openxmlformats.org/officeDocument/2006/relationships/image" Target="../media/image7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0.m4a"/><Relationship Id="rId7" Type="http://schemas.openxmlformats.org/officeDocument/2006/relationships/image" Target="../media/image8.jpe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microsoft.com/office/2007/relationships/media" Target="../media/media1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5" Type="http://schemas.microsoft.com/office/2007/relationships/media" Target="../media/media13.m4a"/><Relationship Id="rId4" Type="http://schemas.openxmlformats.org/officeDocument/2006/relationships/audio" Target="../media/media12.m4a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m4a"/><Relationship Id="rId13" Type="http://schemas.openxmlformats.org/officeDocument/2006/relationships/image" Target="../media/image8.jpeg"/><Relationship Id="rId3" Type="http://schemas.microsoft.com/office/2007/relationships/media" Target="../media/media15.m4a"/><Relationship Id="rId7" Type="http://schemas.microsoft.com/office/2007/relationships/media" Target="../media/media17.m4a"/><Relationship Id="rId12" Type="http://schemas.openxmlformats.org/officeDocument/2006/relationships/image" Target="../media/image7.jpe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audio" Target="../media/media16.m4a"/><Relationship Id="rId11" Type="http://schemas.openxmlformats.org/officeDocument/2006/relationships/image" Target="../media/image6.jpeg"/><Relationship Id="rId5" Type="http://schemas.microsoft.com/office/2007/relationships/media" Target="../media/media16.m4a"/><Relationship Id="rId10" Type="http://schemas.openxmlformats.org/officeDocument/2006/relationships/notesSlide" Target="../notesSlides/notesSlide8.xml"/><Relationship Id="rId4" Type="http://schemas.openxmlformats.org/officeDocument/2006/relationships/audio" Target="../media/media15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mtClean="0"/>
              <a:t>When Someone is Talking</a:t>
            </a:r>
          </a:p>
        </p:txBody>
      </p:sp>
      <p:pic>
        <p:nvPicPr>
          <p:cNvPr id="3075" name="Picture 2" descr="MMj03366740000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62200"/>
            <a:ext cx="39576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648200"/>
            <a:ext cx="1600200" cy="184481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Then I can look to see if they are still doing these things.  If they </a:t>
            </a:r>
            <a:r>
              <a:rPr lang="en-US" altLang="en-US" b="1" smtClean="0">
                <a:solidFill>
                  <a:srgbClr val="FF0000"/>
                </a:solidFill>
              </a:rPr>
              <a:t>are</a:t>
            </a:r>
            <a:r>
              <a:rPr lang="en-US" altLang="en-US" smtClean="0"/>
              <a:t> then I can raise my hand without talking and count to 10 in my head.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11267" name="Picture 2" descr="academics,African Americans,African descent,answers,boys,classrooms,communications,expressions,gestures,hands,hands raised,learning,males,people,photographs,raising hand,smiles,smiling,students"/>
          <p:cNvPicPr>
            <a:picLocks noChangeAspect="1" noChangeArrowheads="1"/>
          </p:cNvPicPr>
          <p:nvPr/>
        </p:nvPicPr>
        <p:blipFill>
          <a:blip r:embed="rId7"/>
          <a:srcRect l="15790" r="15788"/>
          <a:stretch>
            <a:fillRect/>
          </a:stretch>
        </p:blipFill>
        <p:spPr bwMode="auto">
          <a:xfrm>
            <a:off x="5105400" y="2209800"/>
            <a:ext cx="29718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762000" y="2286000"/>
            <a:ext cx="3886200" cy="2971800"/>
          </a:xfrm>
          <a:prstGeom prst="cloudCallout">
            <a:avLst>
              <a:gd name="adj1" fmla="val 77025"/>
              <a:gd name="adj2" fmla="val 1708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Still busy…1..2..3..4..5..6..7..8..9..10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02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If nothing happens, then I can quietly tap them on the shoulder and say, “Excuse me”.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Usually the adult will answer then or let me know if I should wait. 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 t="14030" r="16667"/>
          <a:stretch>
            <a:fillRect/>
          </a:stretch>
        </p:blipFill>
        <p:spPr bwMode="auto">
          <a:xfrm>
            <a:off x="3733800" y="2971800"/>
            <a:ext cx="32512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762000" y="61722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</a:rPr>
              <a:t>Google images: classicnewwordpress.com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47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I’m going to try my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“observation” </a:t>
            </a:r>
            <a:r>
              <a:rPr lang="en-US" dirty="0" smtClean="0"/>
              <a:t>skills.  “Observation” means to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watch closely </a:t>
            </a:r>
            <a:r>
              <a:rPr lang="en-US" dirty="0" smtClean="0"/>
              <a:t>and see what is happening.  I’m going to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observe</a:t>
            </a:r>
            <a:r>
              <a:rPr lang="en-US" dirty="0" smtClean="0"/>
              <a:t> to see if someone is talking, working, or teaching.  Then I will know what to do.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</p:txBody>
      </p:sp>
      <p:pic>
        <p:nvPicPr>
          <p:cNvPr id="25603" name="Picture 2" descr="cartoons,observes,observing,people,persons,Screen Beans®,spyglasses,surveillance,telescopes,watches,watch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52800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133600" y="882650"/>
            <a:ext cx="762000" cy="3175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324600" y="838200"/>
            <a:ext cx="9906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4153694" y="3161506"/>
            <a:ext cx="8382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4191794" y="1751806"/>
            <a:ext cx="6096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962400" y="2209800"/>
            <a:ext cx="1143000" cy="5842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YES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315200" y="533400"/>
            <a:ext cx="1143000" cy="5842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NO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858000" y="1981200"/>
            <a:ext cx="1981200" cy="5842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Ask or tell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7544594" y="1523206"/>
            <a:ext cx="6096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657600" y="3657600"/>
            <a:ext cx="1905000" cy="523875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Count to 10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705600" y="3581400"/>
            <a:ext cx="2438400" cy="523875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If  finished, talk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638800" y="3962400"/>
            <a:ext cx="914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971800" y="4876800"/>
            <a:ext cx="3657600" cy="954088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Still busy, raise hand &amp; count to 10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048000" y="457200"/>
            <a:ext cx="3276600" cy="954088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Is the person talking, working, teaching?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28600" y="609600"/>
            <a:ext cx="1828800" cy="523875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Observe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rot="5400000">
            <a:off x="4344194" y="4495006"/>
            <a:ext cx="6096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5257800" y="6096000"/>
            <a:ext cx="3657600" cy="523875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Still busy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rot="10800000">
            <a:off x="3886200" y="6400800"/>
            <a:ext cx="13716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0" y="6096000"/>
            <a:ext cx="3886200" cy="523875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Tap shoulder, excuse me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4724400" y="5867400"/>
            <a:ext cx="1752600" cy="381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2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2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2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2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2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002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2"/>
                            </p:stCondLst>
                            <p:childTnLst>
                              <p:par>
                                <p:cTn id="35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002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2"/>
                            </p:stCondLst>
                            <p:childTnLst>
                              <p:par>
                                <p:cTn id="4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2"/>
                            </p:stCondLst>
                            <p:childTnLst>
                              <p:par>
                                <p:cTn id="4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3002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6002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9002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002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2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8002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8502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1502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4502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7502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502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3502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1" grpId="1" animBg="1"/>
      <p:bldP spid="32" grpId="0" animBg="1"/>
      <p:bldP spid="32" grpId="1" animBg="1"/>
      <p:bldP spid="36" grpId="0" animBg="1"/>
      <p:bldP spid="37" grpId="0" animBg="1"/>
      <p:bldP spid="41" grpId="0" animBg="1"/>
      <p:bldP spid="42" grpId="0" animBg="1"/>
      <p:bldP spid="43" grpId="0" animBg="1"/>
      <p:bldP spid="56" grpId="0" animBg="1"/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Sometimes in school  I have something important to tell an adult.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3075" name="Picture 2" descr="balls,basketballs,boys,coaches,coaching,girls,gymnasiums,persons,Photographs,recreation,sitting,sports,squatting,students,talking,teachers,teachings,wome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2286000"/>
            <a:ext cx="3857625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4876800" y="2438400"/>
            <a:ext cx="3429000" cy="2209800"/>
          </a:xfrm>
          <a:prstGeom prst="wedgeEllipseCallout">
            <a:avLst>
              <a:gd name="adj1" fmla="val -67662"/>
              <a:gd name="adj2" fmla="val -843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Oh I really need to tell her something…but she is talking…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3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5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600" smtClean="0"/>
              <a:t>When I want to talk to an adult I go to them, tap them and start talking.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3600" smtClean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600" smtClean="0"/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 t="14030" r="16667"/>
          <a:stretch>
            <a:fillRect/>
          </a:stretch>
        </p:blipFill>
        <p:spPr bwMode="auto">
          <a:xfrm>
            <a:off x="3581400" y="2590800"/>
            <a:ext cx="2667000" cy="256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762000" y="57912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</a:rPr>
              <a:t>Google images: classicnewwordpress.com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22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Sometimes it may not be a good time.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Sometimes the adult may be talking to someone else. </a:t>
            </a:r>
          </a:p>
        </p:txBody>
      </p:sp>
      <p:pic>
        <p:nvPicPr>
          <p:cNvPr id="5124" name="Picture 2" descr="blackboards,books,chairs,children,classrooms,desk,dreadlocks,education,females,instructors,iStockphoto,learning,males,Photographs,school children,schools,students,studying,teachers,teaching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8600" y="2438400"/>
            <a:ext cx="3810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381000" y="4038600"/>
            <a:ext cx="2209800" cy="1905000"/>
          </a:xfrm>
          <a:prstGeom prst="wedgeRectCallout">
            <a:avLst>
              <a:gd name="adj1" fmla="val 119691"/>
              <a:gd name="adj2" fmla="val -1491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I’d like to ask her something but she is talking to Carol right now.  I have to wait.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27829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3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Sometimes it may not be a good time.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Sometimes the adult may be working.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6148" name="Picture 2" descr="analyzing,business,computers,desks,glasses,iStockphoto,men,offices,paperwork,pens,personal organizers,professionals,working,concepts"/>
          <p:cNvPicPr>
            <a:picLocks noChangeAspect="1" noChangeArrowheads="1"/>
          </p:cNvPicPr>
          <p:nvPr/>
        </p:nvPicPr>
        <p:blipFill>
          <a:blip r:embed="rId7"/>
          <a:srcRect l="31250" t="15366" r="8333" b="24219"/>
          <a:stretch>
            <a:fillRect/>
          </a:stretch>
        </p:blipFill>
        <p:spPr bwMode="auto">
          <a:xfrm>
            <a:off x="1600200" y="2971800"/>
            <a:ext cx="28194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5410200" y="2133600"/>
            <a:ext cx="2971800" cy="2971800"/>
          </a:xfrm>
          <a:prstGeom prst="cloudCallout">
            <a:avLst>
              <a:gd name="adj1" fmla="val -103397"/>
              <a:gd name="adj2" fmla="val -56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I have to get these papers graded, I hope no one interrupts me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48200" y="451821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1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Sometimes it may not be a good time.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600" smtClean="0"/>
              <a:t>Sometimes the adult may be teaching. </a:t>
            </a:r>
          </a:p>
        </p:txBody>
      </p:sp>
      <p:pic>
        <p:nvPicPr>
          <p:cNvPr id="7172" name="Picture 2" descr="blackboards,chemistry,classes,classrooms,communications,demonstrations,females,lecturers,lectures,males,men,molecules,people,Photographs,students,teachers,teachings,universities,women"/>
          <p:cNvPicPr>
            <a:picLocks noChangeAspect="1" noChangeArrowheads="1"/>
          </p:cNvPicPr>
          <p:nvPr/>
        </p:nvPicPr>
        <p:blipFill>
          <a:blip r:embed="rId7"/>
          <a:srcRect l="19691" t="9846" r="16309" b="31078"/>
          <a:stretch>
            <a:fillRect/>
          </a:stretch>
        </p:blipFill>
        <p:spPr bwMode="auto">
          <a:xfrm>
            <a:off x="3886200" y="2895600"/>
            <a:ext cx="3505200" cy="323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533400" y="2667000"/>
            <a:ext cx="2819400" cy="3200400"/>
          </a:xfrm>
          <a:prstGeom prst="wedgeRectCallout">
            <a:avLst>
              <a:gd name="adj1" fmla="val 85279"/>
              <a:gd name="adj2" fmla="val 1971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He is in the middle of explaining something, I better wait until he asks if there are any questions.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3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763000" cy="60960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If the adult is talking, working, or teaching they cannot hear me.  That is when my words bump into their words or thoughts and they cannot understand anything.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sp>
        <p:nvSpPr>
          <p:cNvPr id="4" name="Oval Callout 3"/>
          <p:cNvSpPr/>
          <p:nvPr/>
        </p:nvSpPr>
        <p:spPr>
          <a:xfrm>
            <a:off x="381000" y="2286000"/>
            <a:ext cx="2971800" cy="3581400"/>
          </a:xfrm>
          <a:prstGeom prst="wedgeEllipseCallout">
            <a:avLst>
              <a:gd name="adj1" fmla="val 81812"/>
              <a:gd name="adj2" fmla="val -544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Hey I want to talk to you….excuse me can you hear me?!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4953000" y="2590800"/>
            <a:ext cx="3352800" cy="2286000"/>
          </a:xfrm>
          <a:prstGeom prst="wedgeEllipseCallout">
            <a:avLst>
              <a:gd name="adj1" fmla="val -79924"/>
              <a:gd name="adj2" fmla="val -111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What, What, What?  Someone has to stop talking  until I am finished!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86200" y="25146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33900" y="479611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53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69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5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6172200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When I want to talk to an adult I have to go up and look first.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Are they talking to someone?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Are they working?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Are they teaching?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</p:txBody>
      </p:sp>
      <p:pic>
        <p:nvPicPr>
          <p:cNvPr id="4" name="Picture 2" descr="blackboards,books,chairs,children,classrooms,desk,dreadlocks,education,females,instructors,iStockphoto,learning,males,Photographs,school children,schools,students,studying,teachers,teachings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53200" y="1219200"/>
            <a:ext cx="19812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nalyzing,business,computers,desks,glasses,iStockphoto,men,offices,paperwork,pens,personal organizers,professionals,working,concepts"/>
          <p:cNvPicPr>
            <a:picLocks noChangeAspect="1" noChangeArrowheads="1"/>
          </p:cNvPicPr>
          <p:nvPr/>
        </p:nvPicPr>
        <p:blipFill>
          <a:blip r:embed="rId12"/>
          <a:srcRect l="31250" t="15366" r="8333" b="24219"/>
          <a:stretch>
            <a:fillRect/>
          </a:stretch>
        </p:blipFill>
        <p:spPr bwMode="auto">
          <a:xfrm>
            <a:off x="4572000" y="2895600"/>
            <a:ext cx="18288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blackboards,chemistry,classes,classrooms,communications,demonstrations,females,lecturers,lectures,males,men,molecules,people,Photographs,students,teachers,teachings,universities,women"/>
          <p:cNvPicPr>
            <a:picLocks noChangeAspect="1" noChangeArrowheads="1"/>
          </p:cNvPicPr>
          <p:nvPr/>
        </p:nvPicPr>
        <p:blipFill>
          <a:blip r:embed="rId13"/>
          <a:srcRect l="19691" t="9846" r="16309" b="31078"/>
          <a:stretch>
            <a:fillRect/>
          </a:stretch>
        </p:blipFill>
        <p:spPr bwMode="auto">
          <a:xfrm>
            <a:off x="6934200" y="4800600"/>
            <a:ext cx="1828800" cy="1687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5257800" y="1981200"/>
            <a:ext cx="1219200" cy="76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5" idx="1"/>
          </p:cNvCxnSpPr>
          <p:nvPr/>
        </p:nvCxnSpPr>
        <p:spPr>
          <a:xfrm>
            <a:off x="3429000" y="3810000"/>
            <a:ext cx="1143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657600" y="5715000"/>
            <a:ext cx="3124200" cy="228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29100" y="2587204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220571" y="2582722"/>
            <a:ext cx="609600" cy="6096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152900" y="483949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4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54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0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58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58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597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600" smtClean="0"/>
              <a:t>If they are doing any of these things I can count to 10 in my head.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3600" smtClean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600" smtClean="0"/>
              <a:t>2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2286000" y="1676400"/>
            <a:ext cx="5867400" cy="4191000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latin typeface="Rockwell Extra Bold" pitchFamily="18" charset="0"/>
              </a:rPr>
              <a:t>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chemeClr val="tx1"/>
              </a:solidFill>
              <a:latin typeface="Rockwell Extra Bold" pitchFamily="18" charset="0"/>
            </a:endParaRP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3581400" y="26670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3581400" y="27432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29000" y="2743200"/>
            <a:ext cx="53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Rockwell Extra Bold" panose="02060903040505020403" pitchFamily="18" charset="0"/>
              </a:rPr>
              <a:t>1</a:t>
            </a:r>
          </a:p>
        </p:txBody>
      </p:sp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4648200" y="24384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6248400" y="24384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5" name="TextBox 10"/>
          <p:cNvSpPr txBox="1">
            <a:spLocks noChangeArrowheads="1"/>
          </p:cNvSpPr>
          <p:nvPr/>
        </p:nvSpPr>
        <p:spPr bwMode="auto">
          <a:xfrm>
            <a:off x="2971800" y="43434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6" name="TextBox 11"/>
          <p:cNvSpPr txBox="1">
            <a:spLocks noChangeArrowheads="1"/>
          </p:cNvSpPr>
          <p:nvPr/>
        </p:nvSpPr>
        <p:spPr bwMode="auto">
          <a:xfrm>
            <a:off x="4724400" y="2362200"/>
            <a:ext cx="60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Rockwell Extra Bold" panose="02060903040505020403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48200" y="2514600"/>
            <a:ext cx="53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Rockwell Extra Bold" panose="02060903040505020403" pitchFamily="18" charset="0"/>
              </a:rPr>
              <a:t>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124200" y="3962400"/>
            <a:ext cx="53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Rockwell Extra Bold" panose="02060903040505020403" pitchFamily="18" charset="0"/>
              </a:rPr>
              <a:t>3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629400" y="2057400"/>
            <a:ext cx="45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Rockwell Extra Bold" panose="02060903040505020403" pitchFamily="18" charset="0"/>
              </a:rPr>
              <a:t>4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191000" y="3657600"/>
            <a:ext cx="38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Rockwell Extra Bold" panose="02060903040505020403" pitchFamily="18" charset="0"/>
              </a:rPr>
              <a:t>6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867400" y="2667000"/>
            <a:ext cx="60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Rockwell Extra Bold" panose="02060903040505020403" pitchFamily="18" charset="0"/>
              </a:rPr>
              <a:t>5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953000" y="4495800"/>
            <a:ext cx="45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Rockwell Extra Bold" panose="02060903040505020403" pitchFamily="18" charset="0"/>
              </a:rPr>
              <a:t>7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858000" y="3200400"/>
            <a:ext cx="60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Rockwell Extra Bold" panose="02060903040505020403" pitchFamily="18" charset="0"/>
              </a:rPr>
              <a:t>8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10000" y="4876800"/>
            <a:ext cx="45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Rockwell Extra Bold" panose="02060903040505020403" pitchFamily="18" charset="0"/>
              </a:rPr>
              <a:t>9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105400" y="3352800"/>
            <a:ext cx="83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Rockwell Extra Bold" panose="02060903040505020403" pitchFamily="18" charset="0"/>
              </a:rPr>
              <a:t>10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45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45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45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45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45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45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45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45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45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45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45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045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45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45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045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045"/>
                            </p:stCondLst>
                            <p:childTnLst>
                              <p:par>
                                <p:cTn id="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3045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4045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45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6045"/>
                            </p:stCondLst>
                            <p:childTnLst>
                              <p:par>
                                <p:cTn id="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8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470</Words>
  <Application>Microsoft Office PowerPoint</Application>
  <PresentationFormat>On-screen Show (4:3)</PresentationFormat>
  <Paragraphs>72</Paragraphs>
  <Slides>13</Slides>
  <Notes>13</Notes>
  <HiddenSlides>0</HiddenSlides>
  <MMClips>23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Rockwell Extra Bold</vt:lpstr>
      <vt:lpstr>Office Theme</vt:lpstr>
      <vt:lpstr>When Someone is Talking</vt:lpstr>
      <vt:lpstr>PowerPoint Presentation</vt:lpstr>
      <vt:lpstr>PowerPoint Presentation</vt:lpstr>
      <vt:lpstr>Sometimes it may not be a good time. </vt:lpstr>
      <vt:lpstr>Sometimes it may not be a good time. </vt:lpstr>
      <vt:lpstr>Sometimes it may not be a good time.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Watson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Someone is Talking</dc:title>
  <dc:creator>Administrator</dc:creator>
  <cp:lastModifiedBy>Brittani Bohn</cp:lastModifiedBy>
  <cp:revision>38</cp:revision>
  <dcterms:created xsi:type="dcterms:W3CDTF">2010-07-29T14:32:13Z</dcterms:created>
  <dcterms:modified xsi:type="dcterms:W3CDTF">2015-11-20T14:39:32Z</dcterms:modified>
</cp:coreProperties>
</file>