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A68981-2241-43A6-AEF4-DA457A71BF7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300D21-4D5B-41C7-9CF2-3F51D5A3A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9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45E41D-C9FF-4471-9933-BA74E4DB115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7DDD9-B56D-43BF-B9DC-CD17FD1E8003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2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3A8BA1-07FD-4662-B82F-B5F0FC4FA98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6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CEF508-864C-4914-B2F3-34E62436A5E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1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95DAE5-5850-4F2C-90F6-DB82061A5D1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3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1DCBB7-07B5-4DB6-9864-E4034C2E91E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2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2D667-34D6-4EA0-9DE7-78640B0E16F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6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4AD84B-9F00-48B7-ABB4-50466EB26D3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9F1391-F63E-4404-9481-F8A3C371D73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8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4F933-EE98-4236-BC6D-89E7EE395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A41FC-5DA7-418F-8A3A-B2FAE3AA8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8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3089-5AC9-48A0-AC27-43E32FFF8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29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DB4A-D766-47CA-9A7F-579BE3D31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2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5EDC-9B20-48C6-B6E8-540B430EB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0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5F09-8398-460B-B2E4-70148CDAD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5113-8866-4A22-853E-726037640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D54B4-7FC6-44FA-8D95-24E39EA07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5CF5-1821-4DF7-B9CA-4FAB1B73E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7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5B5B-B1E4-4E61-8C35-02E0501B8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33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508F6-207E-4C1A-BA93-4510717C6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7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0D46573-A41A-4E3A-ACCF-6003B20F80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5" r:id="rId2"/>
    <p:sldLayoutId id="2147483752" r:id="rId3"/>
    <p:sldLayoutId id="2147483746" r:id="rId4"/>
    <p:sldLayoutId id="2147483753" r:id="rId5"/>
    <p:sldLayoutId id="2147483747" r:id="rId6"/>
    <p:sldLayoutId id="2147483748" r:id="rId7"/>
    <p:sldLayoutId id="2147483754" r:id="rId8"/>
    <p:sldLayoutId id="2147483755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I Have a Substitute Teacher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9178"/>
            <a:ext cx="1295400" cy="14934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I go to ______ School.  My teacher is _________. </a:t>
            </a:r>
          </a:p>
        </p:txBody>
      </p:sp>
      <p:pic>
        <p:nvPicPr>
          <p:cNvPr id="8195" name="Picture 4" descr="MCj039674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907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MCj039813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633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236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Sometimes my teacher is absent.  When my teacher is absent the class might have a substitute teacher.</a:t>
            </a:r>
          </a:p>
        </p:txBody>
      </p:sp>
      <p:pic>
        <p:nvPicPr>
          <p:cNvPr id="9219" name="Picture 5" descr="j0198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676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3333CC"/>
                </a:solidFill>
              </a:rPr>
              <a:t>My teacher </a:t>
            </a:r>
            <a:r>
              <a:rPr lang="en-US" sz="4000" dirty="0" smtClean="0">
                <a:solidFill>
                  <a:srgbClr val="3333CC"/>
                </a:solidFill>
              </a:rPr>
              <a:t>always leaves a note and plans for the substitute teacher so she..or he knows what to do.</a:t>
            </a:r>
          </a:p>
        </p:txBody>
      </p:sp>
      <p:pic>
        <p:nvPicPr>
          <p:cNvPr id="10243" name="Picture 5" descr="MCj043266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42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I can always ask the substitute teacher or adults I know..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				</a:t>
            </a:r>
            <a:r>
              <a:rPr lang="en-US" sz="4000" dirty="0" smtClean="0">
                <a:solidFill>
                  <a:srgbClr val="3333CC"/>
                </a:solidFill>
              </a:rPr>
              <a:t>a question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				</a:t>
            </a:r>
            <a:r>
              <a:rPr lang="en-US" sz="4000" dirty="0" smtClean="0">
                <a:solidFill>
                  <a:srgbClr val="3333CC"/>
                </a:solidFill>
              </a:rPr>
              <a:t>for a break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				</a:t>
            </a:r>
            <a:r>
              <a:rPr lang="en-US" sz="4000" dirty="0" smtClean="0">
                <a:solidFill>
                  <a:srgbClr val="3333CC"/>
                </a:solidFill>
              </a:rPr>
              <a:t>for help </a:t>
            </a:r>
          </a:p>
        </p:txBody>
      </p:sp>
      <p:pic>
        <p:nvPicPr>
          <p:cNvPr id="11267" name="Picture 5" descr="BD213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BD213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BD213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MCj039704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9510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MCj04315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Sometimes adults I know, like helpers and paraprofessionals might be absent too.</a:t>
            </a:r>
          </a:p>
        </p:txBody>
      </p:sp>
      <p:pic>
        <p:nvPicPr>
          <p:cNvPr id="12291" name="Picture 6" descr="MCj039813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4267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If a helper or paraprofessional is absent, there might be a substitute for them!</a:t>
            </a:r>
          </a:p>
        </p:txBody>
      </p:sp>
      <p:pic>
        <p:nvPicPr>
          <p:cNvPr id="13315" name="Picture 5" descr="MCj029548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638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281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I try to treat the substitutes with respect.  They come to school to try their best to help.  They need my help and my classmates’ help too.</a:t>
            </a:r>
          </a:p>
        </p:txBody>
      </p:sp>
      <p:pic>
        <p:nvPicPr>
          <p:cNvPr id="14339" name="Picture 5" descr="MCj033573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28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2819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CC"/>
                </a:solidFill>
              </a:rPr>
              <a:t>The substitutes may do things a little differently, but they are in charge.  My classmates and I try to follow their directions.</a:t>
            </a:r>
          </a:p>
        </p:txBody>
      </p:sp>
      <p:pic>
        <p:nvPicPr>
          <p:cNvPr id="15363" name="Picture 6" descr="MCj033411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2574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163</Words>
  <Application>Microsoft Office PowerPoint</Application>
  <PresentationFormat>On-screen Show (4:3)</PresentationFormat>
  <Paragraphs>18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I Have a Substitute Teacher</vt:lpstr>
      <vt:lpstr>I go to ______ School.  My teacher is _________. </vt:lpstr>
      <vt:lpstr>Sometimes my teacher is absent.  When my teacher is absent the class might have a substitute teacher.</vt:lpstr>
      <vt:lpstr>My teacher always leaves a note and plans for the substitute teacher so she..or he knows what to do.</vt:lpstr>
      <vt:lpstr>I can always ask the substitute teacher or adults I know..     a question     for a break     for help </vt:lpstr>
      <vt:lpstr>Sometimes adults I know, like helpers and paraprofessionals might be absent too.</vt:lpstr>
      <vt:lpstr>If a helper or paraprofessional is absent, there might be a substitute for them!</vt:lpstr>
      <vt:lpstr>I try to treat the substitutes with respect.  They come to school to try their best to help.  They need my help and my classmates’ help too.</vt:lpstr>
      <vt:lpstr>The substitutes may do things a little differently, but they are in charge.  My classmates and I try to follow their directions.</vt:lpstr>
    </vt:vector>
  </TitlesOfParts>
  <Company>The Watson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 has a Substitute Teacher</dc:title>
  <dc:creator>Marcia Laus</dc:creator>
  <cp:lastModifiedBy>Brittani Bohn</cp:lastModifiedBy>
  <cp:revision>20</cp:revision>
  <dcterms:created xsi:type="dcterms:W3CDTF">2007-08-31T17:44:51Z</dcterms:created>
  <dcterms:modified xsi:type="dcterms:W3CDTF">2015-11-20T16:20:34Z</dcterms:modified>
</cp:coreProperties>
</file>