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F6370-987A-4EA8-AA8C-11E46FE613CE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8D91C-0BC7-4583-86CC-0C4A68A7A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71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8D91C-0BC7-4583-86CC-0C4A68A7A0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47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8D91C-0BC7-4583-86CC-0C4A68A7A0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29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8D91C-0BC7-4583-86CC-0C4A68A7A0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77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8D91C-0BC7-4583-86CC-0C4A68A7A0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15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8D91C-0BC7-4583-86CC-0C4A68A7A0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65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8D91C-0BC7-4583-86CC-0C4A68A7A0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53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8D91C-0BC7-4583-86CC-0C4A68A7A0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4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B2287-99EC-4B25-A0DF-10CD5CB575C5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AA9-9E83-45EF-BAF0-404CA0F96A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B2287-99EC-4B25-A0DF-10CD5CB575C5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AA9-9E83-45EF-BAF0-404CA0F96A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B2287-99EC-4B25-A0DF-10CD5CB575C5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AA9-9E83-45EF-BAF0-404CA0F96A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B2287-99EC-4B25-A0DF-10CD5CB575C5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AA9-9E83-45EF-BAF0-404CA0F96A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B2287-99EC-4B25-A0DF-10CD5CB575C5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AA9-9E83-45EF-BAF0-404CA0F96A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B2287-99EC-4B25-A0DF-10CD5CB575C5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AA9-9E83-45EF-BAF0-404CA0F96A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B2287-99EC-4B25-A0DF-10CD5CB575C5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AA9-9E83-45EF-BAF0-404CA0F96A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B2287-99EC-4B25-A0DF-10CD5CB575C5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AA9-9E83-45EF-BAF0-404CA0F96A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B2287-99EC-4B25-A0DF-10CD5CB575C5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AA9-9E83-45EF-BAF0-404CA0F96A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B2287-99EC-4B25-A0DF-10CD5CB575C5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AA9-9E83-45EF-BAF0-404CA0F96A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B2287-99EC-4B25-A0DF-10CD5CB575C5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AA9-9E83-45EF-BAF0-404CA0F96A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B2287-99EC-4B25-A0DF-10CD5CB575C5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CCAA9-9E83-45EF-BAF0-404CA0F96A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dirty="0" smtClean="0"/>
              <a:t>Sticky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8077200" cy="42672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Sometimes I get a thought stuck in my mind.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 think about it over and over!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MCj042983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4495800"/>
            <a:ext cx="14605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5638800" y="3581400"/>
            <a:ext cx="2057400" cy="1752600"/>
          </a:xfrm>
          <a:prstGeom prst="cloudCallout">
            <a:avLst>
              <a:gd name="adj1" fmla="val -95833"/>
              <a:gd name="adj2" fmla="val 19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Callout 6"/>
          <p:cNvSpPr/>
          <p:nvPr/>
        </p:nvSpPr>
        <p:spPr>
          <a:xfrm>
            <a:off x="990600" y="3733800"/>
            <a:ext cx="2286000" cy="1447800"/>
          </a:xfrm>
          <a:prstGeom prst="cloudCallout">
            <a:avLst>
              <a:gd name="adj1" fmla="val 67524"/>
              <a:gd name="adj2" fmla="val 206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343" y="403225"/>
            <a:ext cx="1143000" cy="131772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dirty="0" smtClean="0"/>
              <a:t>Sticky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8077200" cy="42672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 try to start my work but I keep thinking about the same thing.  This is called Sticky Thinking.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MCj042983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4191000"/>
            <a:ext cx="14605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loud Callout 6"/>
          <p:cNvSpPr/>
          <p:nvPr/>
        </p:nvSpPr>
        <p:spPr>
          <a:xfrm>
            <a:off x="1219200" y="3505200"/>
            <a:ext cx="2286000" cy="1447800"/>
          </a:xfrm>
          <a:prstGeom prst="cloudCallout">
            <a:avLst>
              <a:gd name="adj1" fmla="val 67524"/>
              <a:gd name="adj2" fmla="val 206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can’t stop!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dirty="0" smtClean="0"/>
              <a:t>Sticky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8077200" cy="42672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good news is that I have control over my sticky thinking.  I will try to look at my sticky thought as a yellow post it note.  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 descr="MPj04309580000[1]"/>
          <p:cNvPicPr>
            <a:picLocks noChangeAspect="1" noChangeArrowheads="1"/>
          </p:cNvPicPr>
          <p:nvPr/>
        </p:nvPicPr>
        <p:blipFill>
          <a:blip r:embed="rId3" cstate="print"/>
          <a:srcRect l="16912" t="26471" r="18750" b="15625"/>
          <a:stretch>
            <a:fillRect/>
          </a:stretch>
        </p:blipFill>
        <p:spPr bwMode="auto">
          <a:xfrm>
            <a:off x="3429000" y="4495800"/>
            <a:ext cx="1905000" cy="114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dirty="0" smtClean="0"/>
              <a:t>Sticky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8077200" cy="42672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Some people call post-it notes “</a:t>
            </a:r>
            <a:r>
              <a:rPr lang="en-US" dirty="0" err="1">
                <a:solidFill>
                  <a:schemeClr val="tx1"/>
                </a:solidFill>
              </a:rPr>
              <a:t>Stickies</a:t>
            </a:r>
            <a:r>
              <a:rPr lang="en-US" dirty="0">
                <a:solidFill>
                  <a:schemeClr val="tx1"/>
                </a:solidFill>
              </a:rPr>
              <a:t>”.  The note is hanging on the wall in my mind.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 descr="MPj04309580000[1]"/>
          <p:cNvPicPr>
            <a:picLocks noChangeAspect="1" noChangeArrowheads="1"/>
          </p:cNvPicPr>
          <p:nvPr/>
        </p:nvPicPr>
        <p:blipFill>
          <a:blip r:embed="rId3" cstate="print"/>
          <a:srcRect l="11765" t="26471" r="17647" b="11765"/>
          <a:stretch>
            <a:fillRect/>
          </a:stretch>
        </p:blipFill>
        <p:spPr bwMode="auto">
          <a:xfrm>
            <a:off x="3200400" y="4876800"/>
            <a:ext cx="2090057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 dirty="0" smtClean="0"/>
              <a:t>Sticky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077200" cy="42672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 can pull the note down and throw it in the trash.  Now my Sticky Thought is ALL GONE!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 can get back to work!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 HAVE CONTROL OVER MY STICKY THOUGHTS!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 descr="MCj04316360000[1]"/>
          <p:cNvPicPr>
            <a:picLocks noChangeAspect="1" noChangeArrowheads="1"/>
          </p:cNvPicPr>
          <p:nvPr/>
        </p:nvPicPr>
        <p:blipFill>
          <a:blip r:embed="rId3" cstate="print">
            <a:lum bright="-18000"/>
          </a:blip>
          <a:srcRect/>
          <a:stretch>
            <a:fillRect/>
          </a:stretch>
        </p:blipFill>
        <p:spPr bwMode="auto">
          <a:xfrm>
            <a:off x="3657600" y="44196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 dirty="0" smtClean="0"/>
              <a:t>Sticky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077200" cy="42672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One more cool thing: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 could even write my thought on a REAL  sticky note and throw it away in the REAL trash! 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 descr="MCj04316360000[1]"/>
          <p:cNvPicPr>
            <a:picLocks noChangeAspect="1" noChangeArrowheads="1"/>
          </p:cNvPicPr>
          <p:nvPr/>
        </p:nvPicPr>
        <p:blipFill>
          <a:blip r:embed="rId3" cstate="print">
            <a:lum bright="-18000"/>
          </a:blip>
          <a:srcRect/>
          <a:stretch>
            <a:fillRect/>
          </a:stretch>
        </p:blipFill>
        <p:spPr bwMode="auto">
          <a:xfrm>
            <a:off x="3581400" y="38100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 dirty="0" smtClean="0"/>
              <a:t>Sticky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077200" cy="42672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 can’t wait to throw my sticky thoughts AWAY!!!!!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 descr="MCj04316360000[1]"/>
          <p:cNvPicPr>
            <a:picLocks noChangeAspect="1" noChangeArrowheads="1"/>
          </p:cNvPicPr>
          <p:nvPr/>
        </p:nvPicPr>
        <p:blipFill>
          <a:blip r:embed="rId3" cstate="print">
            <a:lum bright="-18000"/>
          </a:blip>
          <a:srcRect/>
          <a:stretch>
            <a:fillRect/>
          </a:stretch>
        </p:blipFill>
        <p:spPr bwMode="auto">
          <a:xfrm>
            <a:off x="3581400" y="38100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MPj04309580000[1]"/>
          <p:cNvPicPr>
            <a:picLocks noChangeAspect="1" noChangeArrowheads="1"/>
          </p:cNvPicPr>
          <p:nvPr/>
        </p:nvPicPr>
        <p:blipFill>
          <a:blip r:embed="rId4" cstate="print"/>
          <a:srcRect l="16912" t="26471" r="21323" b="15625"/>
          <a:stretch>
            <a:fillRect/>
          </a:stretch>
        </p:blipFill>
        <p:spPr bwMode="auto">
          <a:xfrm>
            <a:off x="5562600" y="3200400"/>
            <a:ext cx="12192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8.32562E-7 C -0.0816 0.03423 -0.16302 0.06869 -0.19583 0.0821 " pathEditMode="relative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184</Words>
  <Application>Microsoft Office PowerPoint</Application>
  <PresentationFormat>On-screen Show (4:3)</PresentationFormat>
  <Paragraphs>41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Sticky Thinking</vt:lpstr>
      <vt:lpstr>Sticky Thinking</vt:lpstr>
      <vt:lpstr>Sticky Thinking</vt:lpstr>
      <vt:lpstr>Sticky Thinking</vt:lpstr>
      <vt:lpstr>Sticky Thinking</vt:lpstr>
      <vt:lpstr>Sticky Thinking</vt:lpstr>
      <vt:lpstr>Sticky Thinking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Sticky Thinking</dc:title>
  <dc:creator>bonniej</dc:creator>
  <cp:lastModifiedBy>Brittani Bohn</cp:lastModifiedBy>
  <cp:revision>6</cp:revision>
  <dcterms:created xsi:type="dcterms:W3CDTF">2009-05-23T11:58:13Z</dcterms:created>
  <dcterms:modified xsi:type="dcterms:W3CDTF">2015-11-20T16:35:40Z</dcterms:modified>
</cp:coreProperties>
</file>