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54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5F737977-93BC-4CB2-BFB1-41A9CEDF6A74}" type="datetimeFigureOut">
              <a:rPr lang="en-US"/>
              <a:pPr>
                <a:defRPr/>
              </a:pPr>
              <a:t>8/21/2014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ED87884-B4A0-4F66-9AC3-D367FEE253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40831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00A1BB9-7D21-4044-8624-DD45C8FA7F87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8869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311B1F5-0A15-4C36-B4CE-765AB6F0F982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45743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24D44C5-61F3-42FC-B965-9B51390CE874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70717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11185D5-5755-401A-B88B-FB727221BD01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0556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F5FA60E-C31E-4A66-B65B-470C893638CC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90160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EF551FC-54CB-4493-9997-A2BF5696F9F3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4703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DB48A-D5DA-45D1-879A-5429941CE793}" type="datetimeFigureOut">
              <a:rPr lang="en-US"/>
              <a:pPr>
                <a:defRPr/>
              </a:pPr>
              <a:t>8/21/2014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AA8DBD-E96D-4815-ACE9-F43B1D8B41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3393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F3089-27FB-420E-A27C-0E54A75D1339}" type="datetimeFigureOut">
              <a:rPr lang="en-US"/>
              <a:pPr>
                <a:defRPr/>
              </a:pPr>
              <a:t>8/21/2014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A6CF00-F845-460F-85C0-473BA77C11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8234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A3E28-33C8-4A1C-86AF-8CA1E75983E9}" type="datetimeFigureOut">
              <a:rPr lang="en-US"/>
              <a:pPr>
                <a:defRPr/>
              </a:pPr>
              <a:t>8/21/2014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3E85-740B-4284-AC53-3F551C898E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0131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0959D-C289-4732-B758-4D87777D65BF}" type="datetimeFigureOut">
              <a:rPr lang="en-US"/>
              <a:pPr>
                <a:defRPr/>
              </a:pPr>
              <a:t>8/21/2014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4DB1B9-7B46-431A-816D-C4D7B5EE0A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8358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E1971-50C2-47AF-B06E-A2529C3B9F0C}" type="datetimeFigureOut">
              <a:rPr lang="en-US"/>
              <a:pPr>
                <a:defRPr/>
              </a:pPr>
              <a:t>8/21/2014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F8580D-4035-4414-AA16-245596F7C6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9700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ADF17-DBDA-4859-84FB-5A57E8EAB1CC}" type="datetimeFigureOut">
              <a:rPr lang="en-US"/>
              <a:pPr>
                <a:defRPr/>
              </a:pPr>
              <a:t>8/21/2014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C2F21C-5FC6-417B-A233-CF143736A7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8343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243463-6EB8-46E7-BBFF-8974A047A90E}" type="datetimeFigureOut">
              <a:rPr lang="en-US"/>
              <a:pPr>
                <a:defRPr/>
              </a:pPr>
              <a:t>8/21/2014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2C9904-74B4-4F67-97CA-04CFD8CF8C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657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DFE48-DF26-4F68-A8E6-8FC2BDACB955}" type="datetimeFigureOut">
              <a:rPr lang="en-US"/>
              <a:pPr>
                <a:defRPr/>
              </a:pPr>
              <a:t>8/21/2014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E6AC3C-E681-469B-8634-8E9D5C2FDE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9464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FA94E-C827-4104-9D34-D154DFD17B48}" type="datetimeFigureOut">
              <a:rPr lang="en-US"/>
              <a:pPr>
                <a:defRPr/>
              </a:pPr>
              <a:t>8/21/2014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BEBCDF-6995-45F5-8328-65839321B7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7555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E3F7C-2F33-4FB8-8044-80B85B1B4987}" type="datetimeFigureOut">
              <a:rPr lang="en-US"/>
              <a:pPr>
                <a:defRPr/>
              </a:pPr>
              <a:t>8/21/2014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7648CE-836E-4C01-B969-34148FD58D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8774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1B16F-A56B-4635-9792-3DB7B9E8B2F1}" type="datetimeFigureOut">
              <a:rPr lang="en-US"/>
              <a:pPr>
                <a:defRPr/>
              </a:pPr>
              <a:t>8/21/2014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61E3F6-4BE2-47BA-820C-0F08911085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0077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D3B24A6-B460-49FB-9AF8-2CF19D4FB588}" type="datetimeFigureOut">
              <a:rPr lang="en-US"/>
              <a:pPr>
                <a:defRPr/>
              </a:pPr>
              <a:t>8/21/2014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4228497A-4DD1-45E2-B05E-6E450992471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http://www.climbswingslide.co.uk/images/round_cartoon.jp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http://img2.photographersdirect.com/img/13456/wm/pd2219400.jpg" TargetMode="Externa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09600" y="304800"/>
            <a:ext cx="7772400" cy="1450975"/>
          </a:xfrm>
        </p:spPr>
        <p:txBody>
          <a:bodyPr/>
          <a:lstStyle/>
          <a:p>
            <a:pPr eaLnBrk="1" hangingPunct="1"/>
            <a:r>
              <a:rPr lang="en-US" altLang="en-US" sz="6000" smtClean="0"/>
              <a:t>Smells in the Cafeteria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524000"/>
            <a:ext cx="7772400" cy="4876800"/>
          </a:xfrm>
        </p:spPr>
        <p:txBody>
          <a:bodyPr/>
          <a:lstStyle/>
          <a:p>
            <a:pPr eaLnBrk="1" hangingPunct="1"/>
            <a:r>
              <a:rPr lang="en-US" altLang="en-US" sz="4400" smtClean="0">
                <a:solidFill>
                  <a:schemeClr val="tx1"/>
                </a:solidFill>
              </a:rPr>
              <a:t>Sometimes the smells in the cafeteria bother kids.</a:t>
            </a:r>
          </a:p>
        </p:txBody>
      </p:sp>
      <p:pic>
        <p:nvPicPr>
          <p:cNvPr id="2052" name="Picture 6" descr="children,dislikes,emotions,expressions,faces,facial expressions,females,fishes,foods,fried,fried fish,fried food,girls,kids,meals,noses,persons,Photographs,seafoods,smells,stinks,stink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200400"/>
            <a:ext cx="3095625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19800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sz="4400" smtClean="0"/>
              <a:t>There are adults in my school who help me solve this problem.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sz="4400" smtClean="0"/>
              <a:t>There are things I can do: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sz="4400" smtClean="0"/>
              <a:t>I can sit right outside the cafeteria and eat.</a:t>
            </a:r>
          </a:p>
        </p:txBody>
      </p:sp>
      <p:pic>
        <p:nvPicPr>
          <p:cNvPr id="3081" name="Picture 9" descr="academics,boys,children,eating,food,lunches,persons,school lunches,student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41148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800" decel="100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248400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sz="4800" smtClean="0"/>
              <a:t>I can think about what I am going to do at recess.</a:t>
            </a:r>
          </a:p>
        </p:txBody>
      </p:sp>
      <p:pic>
        <p:nvPicPr>
          <p:cNvPr id="3074" name="Picture 2" descr="http://www.climbswingslide.co.uk/images/round_cartoon.jpg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84" t="15384" b="15385"/>
          <a:stretch>
            <a:fillRect/>
          </a:stretch>
        </p:blipFill>
        <p:spPr bwMode="auto">
          <a:xfrm>
            <a:off x="3124200" y="2667000"/>
            <a:ext cx="3581400" cy="293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686800" cy="6248400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sz="4800" smtClean="0"/>
              <a:t>And I can take something else with me that has a smell I like!</a:t>
            </a:r>
          </a:p>
        </p:txBody>
      </p:sp>
      <p:pic>
        <p:nvPicPr>
          <p:cNvPr id="4098" name="Picture 2" descr="C:\Documents and Settings\bettyr\Local Settings\Temporary Internet Files\Content.IE5\2XCDIHAD\MP910218733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828800"/>
            <a:ext cx="3182938" cy="475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96000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People sometimes make apples or oranges with cloves to make things smell good.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en-US" altLang="en-US" smtClean="0"/>
          </a:p>
          <a:p>
            <a:pPr algn="ctr" eaLnBrk="1" hangingPunct="1">
              <a:buFont typeface="Arial" panose="020B0604020202020204" pitchFamily="34" charset="0"/>
              <a:buNone/>
            </a:pPr>
            <a:endParaRPr lang="en-US" altLang="en-US" smtClean="0"/>
          </a:p>
          <a:p>
            <a:pPr algn="ctr" eaLnBrk="1" hangingPunct="1">
              <a:buFont typeface="Arial" panose="020B0604020202020204" pitchFamily="34" charset="0"/>
              <a:buNone/>
            </a:pPr>
            <a:endParaRPr lang="en-US" altLang="en-US" smtClean="0"/>
          </a:p>
          <a:p>
            <a:pPr algn="ctr" eaLnBrk="1" hangingPunct="1">
              <a:buFont typeface="Arial" panose="020B0604020202020204" pitchFamily="34" charset="0"/>
              <a:buNone/>
            </a:pPr>
            <a:endParaRPr lang="en-US" altLang="en-US" smtClean="0"/>
          </a:p>
          <a:p>
            <a:pPr algn="ctr" eaLnBrk="1" hangingPunct="1">
              <a:buFont typeface="Arial" panose="020B0604020202020204" pitchFamily="34" charset="0"/>
              <a:buNone/>
            </a:pPr>
            <a:endParaRPr lang="en-US" altLang="en-US" smtClean="0"/>
          </a:p>
          <a:p>
            <a:pPr algn="ctr" eaLnBrk="1" hangingPunct="1">
              <a:buFont typeface="Arial" panose="020B0604020202020204" pitchFamily="34" charset="0"/>
              <a:buNone/>
            </a:pPr>
            <a:endParaRPr lang="en-US" altLang="en-US" smtClean="0"/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I’m going to try and do that!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/>
          </a:p>
        </p:txBody>
      </p:sp>
      <p:pic>
        <p:nvPicPr>
          <p:cNvPr id="5122" name="Picture 2" descr="C:\Documents and Settings\bettyr\Local Settings\Temporary Internet Files\Content.IE5\ATUNA1IJ\MC900439592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752600"/>
            <a:ext cx="2368550" cy="288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 descr="C:\Documents and Settings\bettyr\Local Settings\Temporary Internet Files\Content.IE5\CQQK3ALD\MP910218734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438400"/>
            <a:ext cx="2819400" cy="188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I can make my own clove apples or oranges and keep it ____________.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When I go to lunch I can smell it and feel great! Sometimes clove apples are used at Thanksgiving or Christmas. This will be fun to think about while I eat my lunch.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/>
          </a:p>
        </p:txBody>
      </p:sp>
      <p:pic>
        <p:nvPicPr>
          <p:cNvPr id="6146" name="Picture 2" descr="C:\Documents and Settings\bettyr\Local Settings\Temporary Internet Files\Content.IE5\ELF70CMR\MP900309695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3886200"/>
            <a:ext cx="2743200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 descr="http://img2.photographersdirect.com/img/13456/wm/pd2219400.jpg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59" t="24286" r="3062" b="14999"/>
          <a:stretch>
            <a:fillRect/>
          </a:stretch>
        </p:blipFill>
        <p:spPr bwMode="auto">
          <a:xfrm>
            <a:off x="1905000" y="3886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148</Words>
  <Application>Microsoft Office PowerPoint</Application>
  <PresentationFormat>On-screen Show (4:3)</PresentationFormat>
  <Paragraphs>23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Smells in the Cafeteria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Smells in the Cafeteria</dc:title>
  <dc:creator>bettyr</dc:creator>
  <cp:lastModifiedBy>Ryan Young</cp:lastModifiedBy>
  <cp:revision>9</cp:revision>
  <dcterms:created xsi:type="dcterms:W3CDTF">2010-07-30T14:57:26Z</dcterms:created>
  <dcterms:modified xsi:type="dcterms:W3CDTF">2014-08-21T20:13:30Z</dcterms:modified>
</cp:coreProperties>
</file>