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737977-93BC-4CB2-BFB1-41A9CEDF6A74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D87884-B4A0-4F66-9AC3-D367FEE25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083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0A1BB9-7D21-4044-8624-DD45C8FA7F87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86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11B1F5-0A15-4C36-B4CE-765AB6F0F98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4D44C5-61F3-42FC-B965-9B51390CE87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71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1185D5-5755-401A-B88B-FB727221BD0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5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5FA60E-C31E-4A66-B65B-470C893638CC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01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F551FC-54CB-4493-9997-A2BF5696F9F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70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B48A-D5DA-45D1-879A-5429941CE793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A8DBD-E96D-4815-ACE9-F43B1D8B4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39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3089-27FB-420E-A27C-0E54A75D1339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6CF00-F845-460F-85C0-473BA77C1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23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3E28-33C8-4A1C-86AF-8CA1E75983E9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3E85-740B-4284-AC53-3F551C898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13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959D-C289-4732-B758-4D87777D65BF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DB1B9-7B46-431A-816D-C4D7B5EE0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35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1971-50C2-47AF-B06E-A2529C3B9F0C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8580D-4035-4414-AA16-245596F7C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70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ADF17-DBDA-4859-84FB-5A57E8EAB1CC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2F21C-5FC6-417B-A233-CF143736A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34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3463-6EB8-46E7-BBFF-8974A047A90E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C9904-74B4-4F67-97CA-04CFD8CF8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5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DFE48-DF26-4F68-A8E6-8FC2BDACB955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6AC3C-E681-469B-8634-8E9D5C2FD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6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A94E-C827-4104-9D34-D154DFD17B48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EBCDF-6995-45F5-8328-65839321B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5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3F7C-2F33-4FB8-8044-80B85B1B4987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648CE-836E-4C01-B969-34148FD58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77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B16F-A56B-4635-9792-3DB7B9E8B2F1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1E3F6-4BE2-47BA-820C-0F0891108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07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3B24A6-B460-49FB-9AF8-2CF19D4FB588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228497A-4DD1-45E2-B05E-6E45099247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limbswingslide.co.uk/images/round_cartoon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img2.photographersdirect.com/img/13456/wm/pd2219400.jpg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50975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Smells in the Cafeteria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tx1"/>
                </a:solidFill>
              </a:rPr>
              <a:t>Sometimes the smells in the cafeteria bother kids.</a:t>
            </a:r>
          </a:p>
        </p:txBody>
      </p:sp>
      <p:pic>
        <p:nvPicPr>
          <p:cNvPr id="2052" name="Picture 6" descr="children,dislikes,emotions,expressions,faces,facial expressions,females,fishes,foods,fried,fried fish,fried food,girls,kids,meals,noses,persons,Photographs,seafoods,smells,stinks,stin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There are adults in my school who help me solve this problem.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There are things I can do: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I can sit right outside the cafeteria and eat.</a:t>
            </a:r>
          </a:p>
        </p:txBody>
      </p:sp>
      <p:pic>
        <p:nvPicPr>
          <p:cNvPr id="3081" name="Picture 9" descr="academics,boys,children,eating,food,lunches,persons,school lunches,stud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800" smtClean="0"/>
              <a:t>I can think about what I am going to do at recess.</a:t>
            </a:r>
          </a:p>
        </p:txBody>
      </p:sp>
      <p:pic>
        <p:nvPicPr>
          <p:cNvPr id="3074" name="Picture 2" descr="http://www.climbswingslide.co.uk/images/round_cartoo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15384" b="15385"/>
          <a:stretch>
            <a:fillRect/>
          </a:stretch>
        </p:blipFill>
        <p:spPr bwMode="auto">
          <a:xfrm>
            <a:off x="3124200" y="2667000"/>
            <a:ext cx="35814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800" smtClean="0"/>
              <a:t>And I can take something else with me that has a smell I like!</a:t>
            </a:r>
          </a:p>
        </p:txBody>
      </p:sp>
      <p:pic>
        <p:nvPicPr>
          <p:cNvPr id="4098" name="Picture 2" descr="C:\Documents and Settings\bettyr\Local Settings\Temporary Internet Files\Content.IE5\2XCDIHAD\MP91021873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3182938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People sometimes make apples or oranges with cloves to make things smell good.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I’m going to try and do that!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5122" name="Picture 2" descr="C:\Documents and Settings\bettyr\Local Settings\Temporary Internet Files\Content.IE5\ATUNA1IJ\MC9004395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236855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Documents and Settings\bettyr\Local Settings\Temporary Internet Files\Content.IE5\CQQK3ALD\MP91021873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28194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 can make my own clove apples or oranges and keep it ____________.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I go to lunch I can smell it and feel great! Sometimes clove apples are used at Thanksgiving or Christmas. This will be fun to think about while I eat my lunch.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6146" name="Picture 2" descr="C:\Documents and Settings\bettyr\Local Settings\Temporary Internet Files\Content.IE5\ELF70CMR\MP90030969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27432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http://img2.photographersdirect.com/img/13456/wm/pd2219400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" t="24286" r="3062" b="14999"/>
          <a:stretch>
            <a:fillRect/>
          </a:stretch>
        </p:blipFill>
        <p:spPr bwMode="auto">
          <a:xfrm>
            <a:off x="1905000" y="3886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148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Smells in the Cafeteria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Smells in the Cafeteria</dc:title>
  <dc:creator>bettyr</dc:creator>
  <cp:lastModifiedBy>Ryan Young</cp:lastModifiedBy>
  <cp:revision>9</cp:revision>
  <dcterms:created xsi:type="dcterms:W3CDTF">2010-07-30T14:57:26Z</dcterms:created>
  <dcterms:modified xsi:type="dcterms:W3CDTF">2014-08-21T20:13:30Z</dcterms:modified>
</cp:coreProperties>
</file>