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708C82-FB7B-430B-A49A-8D2D98C021E1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6ADC98-2D41-457F-92CD-617F3718C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47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1EE06-D5B1-46DE-8E07-085B32A11C1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887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2CD01E-0FC2-4868-9A51-036E2C58CF3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790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836AD2-7A5C-445B-9D63-BC18181336D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271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7F0C7-75DC-4515-BD6B-BF5AC35D2CB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270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FC37C9-F857-44D3-A00B-AAC4ACDB782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64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15166-01BD-4282-84BA-889DE06BF53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083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82F123-9B72-4078-9972-725FEA39E9D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49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B7BBDC-FC34-4D05-B0EC-0C3441B10E1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460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5F4F7-FAD3-43FF-88D6-57755A3F8A4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080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A3E31-7FD2-4668-BC3C-0090F58F4CC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57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FC2B-665B-48D7-A315-BA00EC9336FC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8C9A-8F85-4390-81FB-16DD3A22B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29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B76F-A9B4-4D24-8C7F-1D755D60E2BA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DA6A-B0AB-4405-9958-69AC001F0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93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D225-2AF6-41D4-9AFE-746051047645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F6F28-E062-4C16-8902-0FDF30A5F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78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9DEE-4372-4650-B0D4-6643A218981B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0016-5609-4EE7-B46A-D2B276507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7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18FC-1E4B-4930-B25D-7D03691DB87A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57AE-9B86-4115-9489-DE6B56180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9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6F67-9948-42ED-8457-07BB12DC5CB9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BB50-1C85-41B4-9984-72CF221E2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1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812E-E567-46F0-BC46-57486F2B81C0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5CC1-4160-49BA-94AC-4FA680822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82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A261-5079-413A-9065-63E82B62752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C2BF-1067-47D4-A307-DB2B34FCE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06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9409-3EC1-4522-B250-EACE02842933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2DF2-B7A8-4115-A361-8A0EF4C95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17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0C0C-AD09-4FB0-9B99-51FDD34124D7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ABCA-31F5-4E00-BECF-D52D2C3A7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0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0432-6931-4943-AF9E-3F17B428FAE1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8113-5640-4CFE-AD6B-089C533E9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84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278F29-7F92-4000-99D7-1A160897129F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66594C-1E0C-41E3-8D4D-01B37F5D7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6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audio" Target="../media/media17.wma"/><Relationship Id="rId5" Type="http://schemas.microsoft.com/office/2007/relationships/media" Target="../media/media17.wma"/><Relationship Id="rId10" Type="http://schemas.openxmlformats.org/officeDocument/2006/relationships/image" Target="../media/image7.png"/><Relationship Id="rId4" Type="http://schemas.openxmlformats.org/officeDocument/2006/relationships/audio" Target="../media/media16.wma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emf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wma"/><Relationship Id="rId7" Type="http://schemas.openxmlformats.org/officeDocument/2006/relationships/image" Target="../media/image14.emf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m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9.wma"/><Relationship Id="rId7" Type="http://schemas.openxmlformats.org/officeDocument/2006/relationships/image" Target="../media/image15.emf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m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wma"/><Relationship Id="rId7" Type="http://schemas.openxmlformats.org/officeDocument/2006/relationships/image" Target="../media/image16.jpe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m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13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audio" Target="../media/media14.wma"/><Relationship Id="rId5" Type="http://schemas.microsoft.com/office/2007/relationships/media" Target="../media/media14.wma"/><Relationship Id="rId10" Type="http://schemas.openxmlformats.org/officeDocument/2006/relationships/image" Target="../media/image7.png"/><Relationship Id="rId4" Type="http://schemas.openxmlformats.org/officeDocument/2006/relationships/audio" Target="../media/media13.wma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School and the Holidays</a:t>
            </a:r>
          </a:p>
        </p:txBody>
      </p:sp>
      <p:pic>
        <p:nvPicPr>
          <p:cNvPr id="2053" name="Picture 5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133600"/>
            <a:ext cx="1724025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4531" y="4586968"/>
            <a:ext cx="1827213" cy="18272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gram Files\Microsoft Office\MEDIA\CAGCAT10\j021266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2895600"/>
            <a:ext cx="1782763" cy="18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4648200"/>
            <a:ext cx="1785938" cy="179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2057400"/>
            <a:ext cx="1573213" cy="182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13" y="5791200"/>
            <a:ext cx="803605" cy="92644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What Flexibility Can Do for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When I am flexible and stay calm, I feel much better. I might be surprised at how much fun new things can be.  Also, my parents and my teachers are impressed with me!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This way, the Holidays will be SUPER at school this year!!!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en-US" sz="4400" b="1" dirty="0" smtClean="0">
              <a:solidFill>
                <a:schemeClr val="bg1"/>
              </a:solidFill>
              <a:latin typeface="Curlz MT" pitchFamily="82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52400" y="3733800"/>
            <a:ext cx="2895600" cy="1600200"/>
          </a:xfrm>
          <a:prstGeom prst="cloudCallout">
            <a:avLst>
              <a:gd name="adj1" fmla="val 109140"/>
              <a:gd name="adj2" fmla="val -28543"/>
            </a:avLst>
          </a:prstGeom>
          <a:solidFill>
            <a:srgbClr val="F85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Hey!  This change turned out to be tasty and fun!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57500" y="2941638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86600" y="3276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2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41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During the Fall and the Winter…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ln w="6350"/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en-US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There are many holidays.  At my school some of the holidays we celebrate are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60298" y="4572000"/>
            <a:ext cx="298671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Halloween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5410200"/>
            <a:ext cx="342112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Arial" charset="0"/>
              </a:rPr>
              <a:t>Thanksgiving</a:t>
            </a:r>
            <a:endParaRPr lang="en-US" sz="3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4114800"/>
            <a:ext cx="293060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Christmas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19800"/>
            <a:ext cx="287610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Chanukah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733800"/>
            <a:ext cx="448071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charset="0"/>
              </a:rPr>
              <a:t>Valentine’s Day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3614" y="3341757"/>
            <a:ext cx="329168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Kwanzaa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Holiday Time Schoolwork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dirty="0" smtClean="0">
                <a:latin typeface="+mj-lt"/>
              </a:rPr>
              <a:t>When a holiday is coming up our papers might have a holiday theme like “Pumpkin Math”, or “Turkey Word Search”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en-US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dirty="0" smtClean="0">
                <a:latin typeface="+mj-lt"/>
              </a:rPr>
              <a:t>These are changes – but it is a fun change and the work is the same.  The change is just pictures!</a:t>
            </a:r>
          </a:p>
        </p:txBody>
      </p:sp>
      <p:pic>
        <p:nvPicPr>
          <p:cNvPr id="7172" name="Picture 6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02263"/>
            <a:ext cx="14478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676900"/>
            <a:ext cx="17526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429000" y="5867400"/>
            <a:ext cx="22098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Holiday Activities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Also around Holiday time, there are lots of special activities in my classrooms and throughout my school.  There are parties, assemblies, movies, fun sheets and special guests.</a:t>
            </a:r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6148" name="Picture 5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343400"/>
            <a:ext cx="1609725" cy="180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343400"/>
            <a:ext cx="2209800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Holiday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 rtlCol="0"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These can be fun too, but they also change my schedule.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Sometimes an activity is a surprise, and I don’t know what to expect.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Usually I like it better when I know what to expect, and what my schedule will be.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800600"/>
            <a:ext cx="1752600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That’s the key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When an activity is planned I can ask that I have a schedule.  Then I can look at it and be OK because I know what is coming and when!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941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495800" y="3733800"/>
            <a:ext cx="3352800" cy="2438400"/>
          </a:xfrm>
          <a:prstGeom prst="wedgeEllipseCallout">
            <a:avLst>
              <a:gd name="adj1" fmla="val -92356"/>
              <a:gd name="adj2" fmla="val -101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latin typeface="Calibri" pitchFamily="34" charset="0"/>
              </a:rPr>
              <a:t>When we are done here, may I have a schedule please?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089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Another Key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I think it is a good thing to try to be flexible.  Even if an activity was not in my plan for the day, it might be really fun.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343400" y="3810000"/>
            <a:ext cx="4267200" cy="2286000"/>
          </a:xfrm>
          <a:prstGeom prst="wedgeEllipseCallout">
            <a:avLst>
              <a:gd name="adj1" fmla="val -70570"/>
              <a:gd name="adj2" fmla="val -184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latin typeface="Calibri" pitchFamily="34" charset="0"/>
              </a:rPr>
              <a:t>Hey, I make my body flexible, you can make your mind flexible…have fun today!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 will try…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When a surprise comes up during the day, </a:t>
            </a:r>
            <a:r>
              <a:rPr lang="en-US" u="sng" dirty="0" smtClean="0">
                <a:latin typeface="+mj-lt"/>
              </a:rPr>
              <a:t>I will try to relax and think about it</a:t>
            </a:r>
            <a:r>
              <a:rPr lang="en-US" dirty="0" smtClean="0">
                <a:latin typeface="+mj-lt"/>
              </a:rPr>
              <a:t>.  I will try to think, “this might be fun, I’ll give it a try”.</a:t>
            </a:r>
          </a:p>
        </p:txBody>
      </p:sp>
      <p:pic>
        <p:nvPicPr>
          <p:cNvPr id="9220" name="Picture 5" descr="http://finishingtouchesgroup.org/yahoo_site_admin/assets/images/cartoon2.266134657_st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352800"/>
            <a:ext cx="285750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0" y="6400800"/>
            <a:ext cx="2362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Finishingtouchesgroup.org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72000" y="3962400"/>
            <a:ext cx="3733800" cy="1905000"/>
          </a:xfrm>
          <a:prstGeom prst="wedgeEllipseCallout">
            <a:avLst>
              <a:gd name="adj1" fmla="val -76624"/>
              <a:gd name="adj2" fmla="val -51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latin typeface="Calibri" pitchFamily="34" charset="0"/>
              </a:rPr>
              <a:t>I think our day can be fun, let’s relax  and go with the changes!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 final key….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dirty="0" smtClean="0">
                <a:latin typeface="+mj-lt"/>
              </a:rPr>
              <a:t>If I just can’t get used to the change, </a:t>
            </a:r>
            <a:r>
              <a:rPr lang="en-US" u="sng" dirty="0" smtClean="0">
                <a:latin typeface="+mj-lt"/>
              </a:rPr>
              <a:t>I will let my teachers know in a calm way</a:t>
            </a:r>
            <a:r>
              <a:rPr lang="en-US" dirty="0" smtClean="0">
                <a:latin typeface="+mj-lt"/>
              </a:rPr>
              <a:t>, and ask nicely to do something different.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13263"/>
            <a:ext cx="28956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0" y="4343400"/>
            <a:ext cx="2895600" cy="1752600"/>
          </a:xfrm>
          <a:prstGeom prst="wedgeRoundRectCallout">
            <a:avLst>
              <a:gd name="adj1" fmla="val 88567"/>
              <a:gd name="adj2" fmla="val 7383"/>
              <a:gd name="adj3" fmla="val 16667"/>
            </a:avLst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latin typeface="Calibri" pitchFamily="34" charset="0"/>
              </a:rPr>
              <a:t>When this part is done, may I do something else?  This change is getting hard for me.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791200" y="3429000"/>
            <a:ext cx="2895600" cy="914400"/>
          </a:xfrm>
          <a:prstGeom prst="wedgeEllipseCallout">
            <a:avLst>
              <a:gd name="adj1" fmla="val -54647"/>
              <a:gd name="adj2" fmla="val 128253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Yes!  And thank you for asking so nicely and calmly!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5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6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470</Words>
  <Application>Microsoft Office PowerPoint</Application>
  <PresentationFormat>On-screen Show (4:3)</PresentationFormat>
  <Paragraphs>57</Paragraphs>
  <Slides>10</Slides>
  <Notes>10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Curlz MT</vt:lpstr>
      <vt:lpstr>Lucida Sans</vt:lpstr>
      <vt:lpstr>Wingdings</vt:lpstr>
      <vt:lpstr>Wingdings 2</vt:lpstr>
      <vt:lpstr>Wingdings 3</vt:lpstr>
      <vt:lpstr>Apex</vt:lpstr>
      <vt:lpstr>School and the Holidays</vt:lpstr>
      <vt:lpstr>During the Fall and the Winter…</vt:lpstr>
      <vt:lpstr>Holiday Time Schoolwork</vt:lpstr>
      <vt:lpstr>Holiday Activities</vt:lpstr>
      <vt:lpstr>Holiday Activities</vt:lpstr>
      <vt:lpstr>That’s the key</vt:lpstr>
      <vt:lpstr>Another Key</vt:lpstr>
      <vt:lpstr>I will try…</vt:lpstr>
      <vt:lpstr>A final key….</vt:lpstr>
      <vt:lpstr>What Flexibility Can Do for 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Have Two Hour Delays?</dc:title>
  <dc:creator>bonniej</dc:creator>
  <cp:lastModifiedBy>Brittani Bohn</cp:lastModifiedBy>
  <cp:revision>44</cp:revision>
  <dcterms:created xsi:type="dcterms:W3CDTF">2009-05-17T23:29:30Z</dcterms:created>
  <dcterms:modified xsi:type="dcterms:W3CDTF">2015-11-20T16:26:54Z</dcterms:modified>
</cp:coreProperties>
</file>