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62CEB0-E57F-45D3-B6D8-DF6F197CE541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C2B9242-DCF2-4EFA-A2C1-8B1765373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991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47C92A-1417-49D3-9B80-3A14999EA222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2AD3FD3-87B7-48E2-BCFE-E1A9C9B33C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2303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11D249-6235-4A3A-A336-CBCB4FBCAE72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3822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FF3F10-22F5-4EDA-80D9-FA866DA3099D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65033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BB0D5F-8A69-46DC-8A9E-0756EF831B70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15229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8A8846-FC2B-42E9-ADDD-14B6D0978884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79031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29151A-BBCA-4B1A-A03C-1595DE47DC28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1493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E13485-1E86-4797-9449-52627E179C7F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22892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99CE21-E27E-4463-B559-C213078297C1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82378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43B16A-C5E9-433A-808D-EC5D3CBDCD7B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96441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8677D4-850D-4BB2-8C8D-172D26B25BAB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27310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1D76DD-3C46-4F3E-AA6A-8B58659F6C3D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43551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6FED0-BBC6-43CE-BBC9-6F8F02D53C9F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E1FA0-FF18-40DB-AB20-9E7B0F8E93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7966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36DA4-E380-484C-897F-2BDBDE355FC9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8338D-2E24-4718-A992-0B8CC7B766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5920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FFFBD-F301-4F80-82F1-A7D8D0A96868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53041-2798-4407-BEF5-E49F6F9A96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338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5B362-FF95-4DCC-8A97-9AD12BEC350E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7412D-4778-4C12-A6A9-EE975403D9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227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AE019-B8E3-4D3C-8278-EA68E98E89C4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C9900-7EDD-4DE9-B4E7-8B37C38090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8195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D31AC-6D60-43F7-8C59-83C6F2C07375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A879F-8244-4296-8D48-DEC05E9F99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948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D1E03-AFDC-428E-9CF6-7330FE368536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9E7EA-B66B-4A3F-B313-E485D3CD44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067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B8BED-1337-4AE9-BA24-1FFB47C62D75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381E5-1673-430A-9ED1-9A8DF9130C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524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3A1B5-BE88-46DA-8FEE-209D8DAE97B8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CA2B1-6227-4AEC-A11B-AD0F5BE0E7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2415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6C462-507F-49F7-ADF6-42F06B9E0C7D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41B40-7128-46A7-8585-935E5F5EC4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955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89B69-C5B5-42F9-A537-EC7A8763C12E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93762-A0F7-43FC-B596-8D823654C2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976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209176-685A-40C9-8DE6-D1407E48D732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D29C748-8AEA-46BA-82B5-122F476438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microsoft.com/office/2007/relationships/media" Target="../media/media14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audio" Target="../media/media15.m4a"/><Relationship Id="rId11" Type="http://schemas.openxmlformats.org/officeDocument/2006/relationships/image" Target="../media/image8.jpeg"/><Relationship Id="rId5" Type="http://schemas.microsoft.com/office/2007/relationships/media" Target="../media/media15.m4a"/><Relationship Id="rId10" Type="http://schemas.openxmlformats.org/officeDocument/2006/relationships/image" Target="../media/image12.wmf"/><Relationship Id="rId4" Type="http://schemas.openxmlformats.org/officeDocument/2006/relationships/audio" Target="../media/media14.m4a"/><Relationship Id="rId9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7.m4a"/><Relationship Id="rId7" Type="http://schemas.openxmlformats.org/officeDocument/2006/relationships/image" Target="../media/image9.wmf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4a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9.m4a"/><Relationship Id="rId7" Type="http://schemas.openxmlformats.org/officeDocument/2006/relationships/image" Target="../media/image11.wmf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.png"/><Relationship Id="rId5" Type="http://schemas.openxmlformats.org/officeDocument/2006/relationships/image" Target="../media/image12.wmf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media" Target="../media/media12.m4a"/><Relationship Id="rId7" Type="http://schemas.openxmlformats.org/officeDocument/2006/relationships/image" Target="../media/image13.jpe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en-US" smtClean="0"/>
              <a:t>Questions, Questions, Questions</a:t>
            </a:r>
          </a:p>
        </p:txBody>
      </p:sp>
      <p:pic>
        <p:nvPicPr>
          <p:cNvPr id="4099" name="Picture 2" descr="Animation Factory®,bouncing,punctuations,question marks,questions,symbols,web animatio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 descr="Animation Factory®,bouncing,punctuations,question marks,questions,symbols,web animatio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24200"/>
            <a:ext cx="412273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 descr="Animation Factory®,bouncing,punctuations,question marks,questions,symbols,web animatio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066800"/>
            <a:ext cx="3095625" cy="30956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2" descr="Animation Factory®,bouncing,punctuations,question marks,questions,symbols,web animatio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62375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" descr="Animation Factory®,bouncing,punctuations,question marks,questions,symbols,web animatio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762375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2" descr="Animation Factory®,bouncing,punctuations,question marks,questions,symbols,web animatio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143000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40" y="5298961"/>
            <a:ext cx="1937760" cy="962161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304800" y="0"/>
            <a:ext cx="8686800" cy="68580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 smtClean="0"/>
              <a:t>So I will try to remember 3 steps: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 smtClean="0"/>
              <a:t>1.   </a:t>
            </a:r>
            <a:r>
              <a:rPr lang="en-US" altLang="en-US" i="1" dirty="0" smtClean="0"/>
              <a:t>Ask myself…</a:t>
            </a:r>
            <a:r>
              <a:rPr lang="en-US" altLang="en-US" dirty="0" smtClean="0"/>
              <a:t>think hard, do I know the answer?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i="1" dirty="0" smtClean="0"/>
              <a:t>2.  Ask a friend… </a:t>
            </a:r>
            <a:r>
              <a:rPr lang="en-US" altLang="en-US" dirty="0" smtClean="0"/>
              <a:t>(if we’re allowed to talk)</a:t>
            </a:r>
          </a:p>
          <a:p>
            <a:pPr eaLnBrk="1" hangingPunct="1"/>
            <a:endParaRPr lang="en-US" altLang="en-US" dirty="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i="1" dirty="0" smtClean="0"/>
              <a:t>3.  Ask an adult….</a:t>
            </a:r>
            <a:r>
              <a:rPr lang="en-US" altLang="en-US" dirty="0" smtClean="0"/>
              <a:t>raise my hand to ask the teacher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i="1" dirty="0" smtClean="0"/>
          </a:p>
          <a:p>
            <a:pPr eaLnBrk="1" hangingPunct="1"/>
            <a:endParaRPr lang="en-US" altLang="en-US" i="1" dirty="0" smtClean="0"/>
          </a:p>
          <a:p>
            <a:pPr eaLnBrk="1" hangingPunct="1"/>
            <a:endParaRPr lang="en-US" altLang="en-US" i="1" dirty="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 smtClean="0"/>
          </a:p>
        </p:txBody>
      </p:sp>
      <p:pic>
        <p:nvPicPr>
          <p:cNvPr id="6" name="Picture 2" descr="j008903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0"/>
            <a:ext cx="129540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j008904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257800"/>
            <a:ext cx="7620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academic,bright ideas,children,females,girls,ideas,light bulbs,lightbulbs,people,persons,students,thought balloons,thought bubble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192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3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5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504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0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000" smtClean="0"/>
              <a:t>I like to ask questions.  I can ask questions to learn new things.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4000" smtClean="0"/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400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pic>
        <p:nvPicPr>
          <p:cNvPr id="3075" name="Picture 2" descr="blank,emoticons,emotions,expressions,faces,smiley,smiley face,smiley faces,smileys,smilie,smilie face,smilie faces,smilies,smily,smily face,smily faces,symbols,thinking,thought balloons,thought bubbles,though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00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clipped images,cropped images,cropped pictures,icons,PNG,punctuations,question marks,questions,symbols,transparent background,web elemen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2000"/>
            <a:ext cx="21050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5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000" dirty="0" smtClean="0"/>
              <a:t>I can ask questions if I’m not sure what to do.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 smtClean="0"/>
              <a:t> 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 smtClean="0"/>
          </a:p>
        </p:txBody>
      </p:sp>
      <p:pic>
        <p:nvPicPr>
          <p:cNvPr id="8195" name="Picture 4" descr="clipped images,cropped images,cropped pictures,icons,PNG,punctuations,question marks,questions,symbols,transparent background,web elemen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2000"/>
            <a:ext cx="21050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 descr="choices,confused,confusion,decision making,decisions,emoticons,emotions,expressions,faces,question marks,questions,smiley,smiley face,smiley faces,smileys,smilie,smilie face,smilie faces,smilies,smily,smily face,smily faces,symbol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57400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1067  -0.018 -0.02133  -0.023 -0.02133  c -0.031 0  -0.063 0.16667  -0.063 0.33333  c 0 -0.084  -0.016 -0.16667  -0.031 -0.16667  c -0.016 0  -0.031 0.084  -0.031 0.16667  c 0 -0.04133  -0.008 -0.084  -0.016 -0.084  c -0.008 0  -0.016 0.04133  -0.016 0.084  c 0 -0.02133  -0.004 -0.04133  -0.008 -0.04133  c -0.004 0  -0.008 0.02133  -0.008 0.04133  c 0 -0.01067  -0.002 -0.02133  -0.004 -0.02133  c -0.001 0  -0.004 0.01067  -0.004 0.02133  c 0 -0.00533  -0.001 -0.01067  -0.002 -0.01067  c 0 -0.00133  -0.002 0.00533  -0.002 0.01067  c 0 -0.00267  0 -0.00533  -0.001 -0.00533  c 0 0.00133  -0.001 0.00267  -0.001 0.00533  c 0 -0.00133  0 -0.00267  0 -0.004  c -0.001 0  -0.001 0.00133  -0.001 0.00267  c -0.001 0  -0.001 -0.00133  -0.001 -0.00267  c -0.001 0  -0.001 0.00133  -0.001 0.00267  E" pathEditMode="relative" ptsTypes="">
                                      <p:cBhvr>
                                        <p:cTn id="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4 -0.01067  0.018 -0.02133  0.023 -0.02133  c 0.031 0  0.063 0.16667  0.063 0.33333  c 0 -0.084  0.016 -0.16667  0.031 -0.16667  c 0.016 0  0.031 0.084  0.031 0.16667  c 0 -0.04133  0.008 -0.084  0.016 -0.084  c 0.008 0  0.016 0.04133  0.016 0.084  c 0 -0.02133  0.004 -0.04133  0.008 -0.04133  c 0.004 0  0.008 0.02133  0.008 0.04133  c 0 -0.01067  0.002 -0.02133  0.004 -0.02133  c 0.001 0  0.004 0.01067  0.004 0.02133  c 0 -0.00533  0.001 -0.01067  0.002 -0.01067  c 0 0.00133  0.002 0.00533  0.002 0.01067  c 0 -0.00267  0 -0.00533  0.001 -0.00533  c 0 0.00133  0.001 0.00267  0.001 0.00533  c 0 -0.00133  0 -0.00267  0 -0.004  c 0.001 0  0.001 0.00133  0.001 0.00267  c 0.001 0  0.001 -0.00133  0.001 -0.00267  c 0.001 0  0.001 0.00133  0.001 0.00267  E" pathEditMode="relative" ptsTypes="">
                                      <p:cBhvr>
                                        <p:cTn id="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5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000" dirty="0" smtClean="0"/>
              <a:t>I can ask questions when I don’t understand something. 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 smtClean="0"/>
          </a:p>
        </p:txBody>
      </p:sp>
      <p:pic>
        <p:nvPicPr>
          <p:cNvPr id="10243" name="Picture 3" descr="clipped images,cropped images,cropped pictures,icons,PNG,punctuations,question marks,questions,symbols,transparent background,web elemen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2000"/>
            <a:ext cx="21050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 descr="anger,angry,emoticons,emotions,expressions,faces,frustrated,frustrations,mad,red eyes,smiley,smiley face,smiley faces,smileys,smilie,smilie face,smilie faces,smilies,smily,smily face,smily faces,symbols,unhappy face,unhappy fac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62200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72312" y="2057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5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000" smtClean="0"/>
              <a:t>There are three people I can ask when I have a question.  The first person is …….</a:t>
            </a:r>
            <a:r>
              <a:rPr lang="en-US" altLang="en-US" sz="6000" b="1" i="1" smtClean="0"/>
              <a:t>ME!!!</a:t>
            </a:r>
            <a:endParaRPr lang="en-US" altLang="en-US" sz="600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pic>
        <p:nvPicPr>
          <p:cNvPr id="6147" name="Picture 4" descr="academic,bright ideas,children,females,girls,ideas,light bulbs,lightbulbs,people,persons,students,thought balloons,thought bubbl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76600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47877" y="267148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4008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Before I ask a question I have to think very hard, to see if I already know the answer.  Instead of raising my hand right away, I can think very quietly to myself…..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pic>
        <p:nvPicPr>
          <p:cNvPr id="14339" name="Picture 2" descr="MCj0397542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95600"/>
            <a:ext cx="30861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5334000" y="1905000"/>
            <a:ext cx="3276600" cy="2590800"/>
          </a:xfrm>
          <a:prstGeom prst="cloudCallout">
            <a:avLst>
              <a:gd name="adj1" fmla="val -85471"/>
              <a:gd name="adj2" fmla="val 2997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Aft>
                <a:spcPts val="100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“Do I already know the answer to my question?”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223933" y="2617694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076265" y="426085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5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535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5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000" smtClean="0"/>
              <a:t>The second person I can ask is a friend.  I can ask a friend in my class if it’s a time when we are allowed to talk.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pic>
        <p:nvPicPr>
          <p:cNvPr id="16387" name="Picture 2" descr="j008903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8000"/>
            <a:ext cx="27638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1447800" y="2743200"/>
            <a:ext cx="3048000" cy="2133600"/>
            <a:chOff x="2980" y="8180"/>
            <a:chExt cx="3000" cy="2160"/>
          </a:xfrm>
        </p:grpSpPr>
        <p:sp>
          <p:nvSpPr>
            <p:cNvPr id="16392" name="AutoShape 5"/>
            <p:cNvSpPr>
              <a:spLocks noChangeAspect="1" noChangeArrowheads="1" noTextEdit="1"/>
            </p:cNvSpPr>
            <p:nvPr/>
          </p:nvSpPr>
          <p:spPr bwMode="auto">
            <a:xfrm>
              <a:off x="2980" y="8180"/>
              <a:ext cx="3000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AutoShape 4"/>
            <p:cNvSpPr>
              <a:spLocks noChangeArrowheads="1"/>
            </p:cNvSpPr>
            <p:nvPr/>
          </p:nvSpPr>
          <p:spPr bwMode="auto">
            <a:xfrm>
              <a:off x="2980" y="8489"/>
              <a:ext cx="2550" cy="1851"/>
            </a:xfrm>
            <a:prstGeom prst="wedgeEllipseCallout">
              <a:avLst>
                <a:gd name="adj1" fmla="val 76963"/>
                <a:gd name="adj2" fmla="val 7204"/>
              </a:avLst>
            </a:prstGeom>
            <a:gradFill rotWithShape="1">
              <a:gsLst>
                <a:gs pos="0">
                  <a:srgbClr val="959595"/>
                </a:gs>
                <a:gs pos="50000">
                  <a:srgbClr val="D6D6D6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Century Gothic" panose="020B0502020202020204" pitchFamily="34" charset="0"/>
                  <a:cs typeface="Times New Roman" panose="02020603050405020304" pitchFamily="18" charset="0"/>
                </a:rPr>
                <a:t>“</a:t>
              </a:r>
              <a:r>
                <a:rPr lang="en-US" altLang="en-US" sz="2000">
                  <a:latin typeface="Century Gothic" panose="020B0502020202020204" pitchFamily="34" charset="0"/>
                  <a:cs typeface="Times New Roman" panose="02020603050405020304" pitchFamily="18" charset="0"/>
                </a:rPr>
                <a:t>I have a question.  Can you help me?</a:t>
              </a:r>
              <a:endParaRPr lang="en-US" altLang="en-US" sz="2000"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53919" y="243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519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19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5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The third person I can ask is a teacher or other adult.  When the teacher is talking, I have to raise my hand and wait until the teacher calls my name before I ask a question.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 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pic>
        <p:nvPicPr>
          <p:cNvPr id="9219" name="Picture 2" descr="j008904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67000"/>
            <a:ext cx="1828800" cy="32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19400" y="287258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3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600" smtClean="0"/>
              <a:t>There might be a lot of kids that want to ask questions, so I’ll have to be patient.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pic>
        <p:nvPicPr>
          <p:cNvPr id="20483" name="Picture 2" descr="academics,children,classes,classrooms,communications,gestures,occupations,raising hands,schools,students,teachers,teachings,wom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71825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academic,adolescents,answers,books,children,desks,education,females,gestures,girls,learning,literacy,literate,people,persons,questions,raising hands,students,studies,studying,teenagers,teens,wome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574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3352800" y="1676400"/>
            <a:ext cx="2438400" cy="1981200"/>
          </a:xfrm>
          <a:prstGeom prst="cloudCallout">
            <a:avLst>
              <a:gd name="adj1" fmla="val 81945"/>
              <a:gd name="adj2" fmla="val 1116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/>
              <a:t>W</a:t>
            </a:r>
            <a:r>
              <a:rPr lang="en-US" sz="2000" dirty="0" err="1">
                <a:solidFill>
                  <a:schemeClr val="tx1"/>
                </a:solidFill>
              </a:rPr>
              <a:t>wow</a:t>
            </a:r>
            <a:r>
              <a:rPr lang="en-US" sz="2000" dirty="0">
                <a:solidFill>
                  <a:schemeClr val="tx1"/>
                </a:solidFill>
              </a:rPr>
              <a:t> lots of kids have questions, I’ll have to wait…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3581400" y="3657600"/>
            <a:ext cx="1600200" cy="533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1905000" y="2743200"/>
            <a:ext cx="13716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22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0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59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559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242</Words>
  <Application>Microsoft Office PowerPoint</Application>
  <PresentationFormat>On-screen Show (4:3)</PresentationFormat>
  <Paragraphs>43</Paragraphs>
  <Slides>10</Slides>
  <Notes>10</Notes>
  <HiddenSlides>0</HiddenSlides>
  <MMClips>15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Office Theme</vt:lpstr>
      <vt:lpstr>Questions, Questions,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Questions, Questions, Questions</dc:title>
  <dc:creator>bonniej</dc:creator>
  <cp:lastModifiedBy>Brittani Bohn</cp:lastModifiedBy>
  <cp:revision>29</cp:revision>
  <dcterms:created xsi:type="dcterms:W3CDTF">2010-07-28T00:33:10Z</dcterms:created>
  <dcterms:modified xsi:type="dcterms:W3CDTF">2015-11-20T14:33:20Z</dcterms:modified>
</cp:coreProperties>
</file>