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3" r:id="rId2"/>
    <p:sldId id="264" r:id="rId3"/>
    <p:sldId id="266" r:id="rId4"/>
    <p:sldId id="256" r:id="rId5"/>
    <p:sldId id="257" r:id="rId6"/>
    <p:sldId id="258" r:id="rId7"/>
    <p:sldId id="259" r:id="rId8"/>
    <p:sldId id="267" r:id="rId9"/>
    <p:sldId id="268" r:id="rId10"/>
    <p:sldId id="269" r:id="rId11"/>
    <p:sldId id="270" r:id="rId12"/>
    <p:sldId id="261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5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939F5-D3F0-4B0D-B2D7-2E4354649C14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3ADC2-9E7F-4ABF-9F81-72FE06C4C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9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75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06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59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8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3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46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87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2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6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31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45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3ADC2-9E7F-4ABF-9F81-72FE06C4CB9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3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02D0-11F7-492F-8F73-3171B3A9DB4F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4F70-97DD-47AE-85F1-9CC0D806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02D0-11F7-492F-8F73-3171B3A9DB4F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4F70-97DD-47AE-85F1-9CC0D806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02D0-11F7-492F-8F73-3171B3A9DB4F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4F70-97DD-47AE-85F1-9CC0D806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02D0-11F7-492F-8F73-3171B3A9DB4F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4F70-97DD-47AE-85F1-9CC0D806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02D0-11F7-492F-8F73-3171B3A9DB4F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4F70-97DD-47AE-85F1-9CC0D806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02D0-11F7-492F-8F73-3171B3A9DB4F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4F70-97DD-47AE-85F1-9CC0D806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02D0-11F7-492F-8F73-3171B3A9DB4F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4F70-97DD-47AE-85F1-9CC0D806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02D0-11F7-492F-8F73-3171B3A9DB4F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4F70-97DD-47AE-85F1-9CC0D806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02D0-11F7-492F-8F73-3171B3A9DB4F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4F70-97DD-47AE-85F1-9CC0D806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02D0-11F7-492F-8F73-3171B3A9DB4F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4F70-97DD-47AE-85F1-9CC0D806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02D0-11F7-492F-8F73-3171B3A9DB4F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4F70-97DD-47AE-85F1-9CC0D806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B02D0-11F7-492F-8F73-3171B3A9DB4F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34F70-97DD-47AE-85F1-9CC0D8066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bonniej\Desktop\Social%20story%20power%20pts\School%20work%20class%20behavior\Moving%20fast%20&amp;%20sounds\slide%201.wav" TargetMode="Externa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audio16.wav"/><Relationship Id="rId1" Type="http://schemas.openxmlformats.org/officeDocument/2006/relationships/audio" Target="../media/audio15.wav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audio" Target="../media/audio17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1.wav"/><Relationship Id="rId7" Type="http://schemas.openxmlformats.org/officeDocument/2006/relationships/image" Target="../media/image13.jpeg"/><Relationship Id="rId2" Type="http://schemas.openxmlformats.org/officeDocument/2006/relationships/audio" Target="../media/audio20.wav"/><Relationship Id="rId1" Type="http://schemas.openxmlformats.org/officeDocument/2006/relationships/audio" Target="../media/audio19.wav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audio22.wav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5.wav"/><Relationship Id="rId7" Type="http://schemas.openxmlformats.org/officeDocument/2006/relationships/image" Target="../media/image18.wmf"/><Relationship Id="rId2" Type="http://schemas.openxmlformats.org/officeDocument/2006/relationships/audio" Target="../media/audio24.wav"/><Relationship Id="rId1" Type="http://schemas.openxmlformats.org/officeDocument/2006/relationships/audio" Target="../media/audio23.wav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audio" Target="file:///C:\Users\bonniej\Desktop\Social%20story%20power%20pts\School%20work%20class%20behavior\Moving%20fast%20&amp;%20sounds\slide%204.wav" TargetMode="External"/><Relationship Id="rId6" Type="http://schemas.openxmlformats.org/officeDocument/2006/relationships/image" Target="../media/image7.w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http://www.freeiconsweb.com/Freeicons/Face_icon/Ohhmy.png" TargetMode="External"/><Relationship Id="rId3" Type="http://schemas.openxmlformats.org/officeDocument/2006/relationships/audio" Target="../media/audio7.wav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audio" Target="../media/audio6.wav"/><Relationship Id="rId1" Type="http://schemas.openxmlformats.org/officeDocument/2006/relationships/audio" Target="../media/audio5.wav"/><Relationship Id="rId6" Type="http://schemas.openxmlformats.org/officeDocument/2006/relationships/notesSlide" Target="../notesSlides/notesSlide5.xml"/><Relationship Id="rId11" Type="http://schemas.openxmlformats.org/officeDocument/2006/relationships/image" Target="http://www.aaronovadia.com/clients/photoshopit/display/happyface.gif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gif"/><Relationship Id="rId4" Type="http://schemas.openxmlformats.org/officeDocument/2006/relationships/audio" Target="../media/audio8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1.wav"/><Relationship Id="rId7" Type="http://schemas.openxmlformats.org/officeDocument/2006/relationships/image" Target="http://www.freeiconsweb.com/Freeicons/Face_icon/Worried.png" TargetMode="External"/><Relationship Id="rId2" Type="http://schemas.openxmlformats.org/officeDocument/2006/relationships/audio" Target="../media/audio10.wav"/><Relationship Id="rId1" Type="http://schemas.openxmlformats.org/officeDocument/2006/relationships/audio" Target="../media/audio9.wav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2533650"/>
          </a:xfrm>
        </p:spPr>
        <p:txBody>
          <a:bodyPr>
            <a:normAutofit/>
          </a:bodyPr>
          <a:lstStyle/>
          <a:p>
            <a:r>
              <a:rPr lang="en-US" dirty="0" smtClean="0"/>
              <a:t>Moving Fast – Uh Oh – Too Fast – SLOOOW Down and Be Like My Friends</a:t>
            </a:r>
            <a:endParaRPr lang="en-US" dirty="0"/>
          </a:p>
        </p:txBody>
      </p:sp>
      <p:pic>
        <p:nvPicPr>
          <p:cNvPr id="2050" name="Picture 2" descr="households,stuffed animals,toys,turt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762375"/>
            <a:ext cx="3095625" cy="3095625"/>
          </a:xfrm>
          <a:prstGeom prst="rect">
            <a:avLst/>
          </a:prstGeom>
          <a:noFill/>
        </p:spPr>
      </p:pic>
      <p:pic>
        <p:nvPicPr>
          <p:cNvPr id="4" name="slide 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62400"/>
            <a:ext cx="1993900" cy="2298700"/>
          </a:xfrm>
          <a:prstGeom prst="rect">
            <a:avLst/>
          </a:prstGeom>
        </p:spPr>
      </p:pic>
    </p:spTree>
  </p:cSld>
  <p:clrMapOvr>
    <a:masterClrMapping/>
  </p:clrMapOvr>
  <p:transition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4000" b="1" dirty="0" smtClean="0">
                <a:solidFill>
                  <a:srgbClr val="00B050"/>
                </a:solidFill>
              </a:rPr>
              <a:t>They write slowly so their writing looks good.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41986" name="Picture 2" descr="academic,characters,numbers,numerals,symbols,thre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57200"/>
            <a:ext cx="1905000" cy="1905000"/>
          </a:xfrm>
          <a:prstGeom prst="rect">
            <a:avLst/>
          </a:prstGeom>
          <a:noFill/>
        </p:spPr>
      </p:pic>
      <p:pic>
        <p:nvPicPr>
          <p:cNvPr id="5" name="Picture 4" descr="MCj04348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42672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Callout 5"/>
          <p:cNvSpPr/>
          <p:nvPr/>
        </p:nvSpPr>
        <p:spPr>
          <a:xfrm>
            <a:off x="1905000" y="4191000"/>
            <a:ext cx="3200400" cy="2362200"/>
          </a:xfrm>
          <a:prstGeom prst="wedgeEllipseCallout">
            <a:avLst>
              <a:gd name="adj1" fmla="val 74362"/>
              <a:gd name="adj2" fmla="val -227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I have to write slowly so the teacher can read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slide 10.wav">
            <a:hlinkClick r:id="" action="ppaction://media"/>
          </p:cNvPr>
          <p:cNvPicPr>
            <a:picLocks noRot="1" noChangeAspect="1"/>
          </p:cNvPicPr>
          <p:nvPr>
            <a:wavAudioFile r:embed="rId1" name="slide 10.wav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slide 10 call out.wav">
            <a:hlinkClick r:id="" action="ppaction://media"/>
          </p:cNvPr>
          <p:cNvPicPr>
            <a:picLocks noRot="1" noChangeAspect="1"/>
          </p:cNvPicPr>
          <p:nvPr>
            <a:wavAudioFile r:embed="rId2" name="slide 10 call out.wav"/>
          </p:nvPr>
        </p:nvPicPr>
        <p:blipFill>
          <a:blip r:embed="rId7" cstate="print"/>
          <a:stretch>
            <a:fillRect/>
          </a:stretch>
        </p:blipFill>
        <p:spPr>
          <a:xfrm>
            <a:off x="2667000" y="3429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19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93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93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211"/>
                            </p:stCondLst>
                            <p:childTnLst>
                              <p:par>
                                <p:cTn id="27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211"/>
                            </p:stCondLst>
                            <p:childTnLst>
                              <p:par>
                                <p:cTn id="31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0.0839  0.009 0.14383  0.016 0.14383  C 0.023 0.14383  0.029 0.0839  0.031 0  C 0.034 0.0839  0.04 0.14383  0.047 0.14383  C 0.054 0.14383  0.06 0.0839  0.062 0  C 0.065 0.0839  0.071 0.14383  0.078 0.14383  C 0.085 0.14383  0.092 0.0839  0.094 0  C 0.096 0.0839  0.102 0.14383  0.11 0.14383  C 0.116 0.14383  0.123 0.0839  0.125 0  C 0.127 0.0839  0.134 0.14383  0.141 0.14383  C 0.148 0.14383  0.154 0.0839  0.156 0  C 0.159 0.0839  0.165 0.14383  0.172 0.14383  C 0.179 0.14383  0.185 0.0839  0.188 0  C 0.19 0.0839  0.196 0.14383  0.203 0.14383  C 0.21 0.14383  0.217 0.0839  0.219 0  C 0.221 0.0839  0.227 0.14383  0.235 0.14383  C 0.242 0.14383  0.248 0.0839  0.25 0  E" pathEditMode="relative" ptsTypes="">
                                      <p:cBhvr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211"/>
                            </p:stCondLst>
                            <p:childTnLst>
                              <p:par>
                                <p:cTn id="34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0.0839  0.009 0.14383  0.016 0.14383  C 0.023 0.14383  0.029 0.0839  0.031 0  C 0.034 0.0839  0.04 0.14383  0.047 0.14383  C 0.054 0.14383  0.06 0.0839  0.062 0  C 0.065 0.0839  0.071 0.14383  0.078 0.14383  C 0.085 0.14383  0.092 0.0839  0.094 0  C 0.096 0.0839  0.102 0.14383  0.11 0.14383  C 0.116 0.14383  0.123 0.0839  0.125 0  C 0.127 0.0839  0.134 0.14383  0.141 0.14383  C 0.148 0.14383  0.154 0.0839  0.156 0  C 0.159 0.0839  0.165 0.14383  0.172 0.14383  C 0.179 0.14383  0.185 0.0839  0.188 0  C 0.19 0.0839  0.196 0.14383  0.203 0.14383  C 0.21 0.14383  0.217 0.0839  0.219 0  C 0.221 0.0839  0.227 0.14383  0.235 0.14383  C 0.242 0.14383  0.248 0.0839  0.25 0  E" pathEditMode="relative" ptsTypes="">
                                      <p:cBhvr>
                                        <p:cTn id="35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going to try </a:t>
            </a:r>
            <a:r>
              <a:rPr lang="en-US" b="1" dirty="0" smtClean="0">
                <a:solidFill>
                  <a:srgbClr val="FF0000"/>
                </a:solidFill>
              </a:rPr>
              <a:t>NOT TO: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/>
          </a:bodyPr>
          <a:lstStyle/>
          <a:p>
            <a:pPr algn="ctr"/>
            <a:endParaRPr lang="en-US" sz="5400" dirty="0" smtClean="0"/>
          </a:p>
          <a:p>
            <a:pPr algn="ctr"/>
            <a:r>
              <a:rPr lang="en-US" sz="5400" dirty="0" smtClean="0"/>
              <a:t>Work Ahead</a:t>
            </a:r>
          </a:p>
          <a:p>
            <a:pPr>
              <a:buNone/>
            </a:pPr>
            <a:endParaRPr lang="en-US" sz="5400" dirty="0" smtClean="0"/>
          </a:p>
          <a:p>
            <a:pPr algn="ctr"/>
            <a:endParaRPr lang="en-US" sz="5400" dirty="0" smtClean="0"/>
          </a:p>
          <a:p>
            <a:pPr algn="ctr"/>
            <a:r>
              <a:rPr lang="en-US" sz="5400" dirty="0" smtClean="0"/>
              <a:t>Write fast</a:t>
            </a:r>
            <a:endParaRPr lang="en-US" sz="4200" dirty="0" smtClean="0"/>
          </a:p>
          <a:p>
            <a:pPr algn="ctr"/>
            <a:endParaRPr lang="en-US" sz="5400" dirty="0" smtClean="0"/>
          </a:p>
        </p:txBody>
      </p:sp>
      <p:cxnSp>
        <p:nvCxnSpPr>
          <p:cNvPr id="12" name="Straight Connector 11"/>
          <p:cNvCxnSpPr/>
          <p:nvPr/>
        </p:nvCxnSpPr>
        <p:spPr>
          <a:xfrm rot="16200000" flipH="1">
            <a:off x="3543300" y="1866900"/>
            <a:ext cx="1905000" cy="1524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581400" y="1981200"/>
            <a:ext cx="1905000" cy="1295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3848100" y="5067300"/>
            <a:ext cx="1447800" cy="1219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3886200" y="5257800"/>
            <a:ext cx="1447800" cy="990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de 11.wav">
            <a:hlinkClick r:id="" action="ppaction://media"/>
          </p:cNvPr>
          <p:cNvPicPr>
            <a:picLocks noRot="1" noChangeAspect="1"/>
          </p:cNvPicPr>
          <p:nvPr>
            <a:wavAudioFile r:embed="rId1" name="slide 11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slide 11 write fast.wav">
            <a:hlinkClick r:id="" action="ppaction://media"/>
          </p:cNvPr>
          <p:cNvPicPr>
            <a:picLocks noRot="1" noChangeAspect="1"/>
          </p:cNvPicPr>
          <p:nvPr>
            <a:wavAudioFile r:embed="rId2" name="slide 11 write fast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8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958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172200"/>
          </a:xfrm>
        </p:spPr>
        <p:txBody>
          <a:bodyPr/>
          <a:lstStyle/>
          <a:p>
            <a:pPr lvl="1" algn="ctr">
              <a:buNone/>
            </a:pPr>
            <a:r>
              <a:rPr lang="en-US" sz="4400" b="1" dirty="0" smtClean="0"/>
              <a:t>I’m going to </a:t>
            </a:r>
            <a:r>
              <a:rPr lang="en-US" sz="4400" b="1" dirty="0" smtClean="0">
                <a:solidFill>
                  <a:srgbClr val="00B050"/>
                </a:solidFill>
              </a:rPr>
              <a:t>try to:</a:t>
            </a:r>
          </a:p>
          <a:p>
            <a:pPr marL="3028950" lvl="5" indent="-742950">
              <a:buFont typeface="+mj-lt"/>
              <a:buAutoNum type="arabicPeriod"/>
            </a:pPr>
            <a:endParaRPr lang="en-US" sz="3600" dirty="0" smtClean="0"/>
          </a:p>
          <a:p>
            <a:pPr marL="3028950" lvl="5" indent="-742950">
              <a:buFont typeface="+mj-lt"/>
              <a:buAutoNum type="arabicPeriod"/>
            </a:pPr>
            <a:r>
              <a:rPr lang="en-US" sz="3600" dirty="0" smtClean="0"/>
              <a:t>Wait for directions</a:t>
            </a:r>
          </a:p>
          <a:p>
            <a:pPr marL="3028950" lvl="5" indent="-742950">
              <a:buFont typeface="+mj-lt"/>
              <a:buAutoNum type="arabicPeriod"/>
            </a:pPr>
            <a:r>
              <a:rPr lang="en-US" sz="3600" dirty="0" smtClean="0"/>
              <a:t>Work  with the class</a:t>
            </a:r>
          </a:p>
          <a:p>
            <a:pPr marL="3028950" lvl="5" indent="-742950">
              <a:buFont typeface="+mj-lt"/>
              <a:buAutoNum type="arabicPeriod"/>
            </a:pPr>
            <a:r>
              <a:rPr lang="en-US" sz="3600" dirty="0" smtClean="0"/>
              <a:t>Write slowly</a:t>
            </a:r>
          </a:p>
          <a:p>
            <a:pPr marL="2743200" lvl="5" indent="-457200">
              <a:buNone/>
            </a:pPr>
            <a:endParaRPr lang="en-US" sz="3600" dirty="0" smtClean="0"/>
          </a:p>
          <a:p>
            <a:pPr marL="2743200" lvl="5" indent="-457200">
              <a:buNone/>
            </a:pPr>
            <a:endParaRPr lang="en-US" dirty="0" smtClean="0"/>
          </a:p>
        </p:txBody>
      </p:sp>
      <p:pic>
        <p:nvPicPr>
          <p:cNvPr id="5" name="Picture 2" descr="communications,gestures,hearings,listening,males,men,person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434340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4" descr="academics,classes,classrooms,educations,educators,examinations,instructors,people at work,persons,schools,students,teachers,test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4114800"/>
            <a:ext cx="2438400" cy="2438400"/>
          </a:xfrm>
          <a:prstGeom prst="rect">
            <a:avLst/>
          </a:prstGeom>
          <a:noFill/>
        </p:spPr>
      </p:pic>
      <p:pic>
        <p:nvPicPr>
          <p:cNvPr id="7" name="Picture 6" descr="MCj04348720000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4419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de 12.wav">
            <a:hlinkClick r:id="" action="ppaction://media"/>
          </p:cNvPr>
          <p:cNvPicPr>
            <a:picLocks noRot="1" noChangeAspect="1"/>
          </p:cNvPicPr>
          <p:nvPr>
            <a:wavAudioFile r:embed="rId1" name="slide 12.wav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slide 12 wait dor.wav">
            <a:hlinkClick r:id="" action="ppaction://media"/>
          </p:cNvPr>
          <p:cNvPicPr>
            <a:picLocks noRot="1" noChangeAspect="1"/>
          </p:cNvPicPr>
          <p:nvPr>
            <a:wavAudioFile r:embed="rId2" name="slide 12 wait dor.wav"/>
          </p:nvPr>
        </p:nvPicPr>
        <p:blipFill>
          <a:blip r:embed="rId10" cstate="print"/>
          <a:stretch>
            <a:fillRect/>
          </a:stretch>
        </p:blipFill>
        <p:spPr>
          <a:xfrm>
            <a:off x="5257800" y="3810000"/>
            <a:ext cx="304800" cy="304800"/>
          </a:xfrm>
          <a:prstGeom prst="rect">
            <a:avLst/>
          </a:prstGeom>
        </p:spPr>
      </p:pic>
      <p:pic>
        <p:nvPicPr>
          <p:cNvPr id="10" name="slide 12 work with.wav">
            <a:hlinkClick r:id="" action="ppaction://media"/>
          </p:cNvPr>
          <p:cNvPicPr>
            <a:picLocks noRot="1" noChangeAspect="1"/>
          </p:cNvPicPr>
          <p:nvPr>
            <a:wavAudioFile r:embed="rId3" name="slide 12 work with.wav"/>
          </p:nvPr>
        </p:nvPicPr>
        <p:blipFill>
          <a:blip r:embed="rId10" cstate="print"/>
          <a:stretch>
            <a:fillRect/>
          </a:stretch>
        </p:blipFill>
        <p:spPr>
          <a:xfrm>
            <a:off x="1676400" y="3200400"/>
            <a:ext cx="304800" cy="304800"/>
          </a:xfrm>
          <a:prstGeom prst="rect">
            <a:avLst/>
          </a:prstGeom>
        </p:spPr>
      </p:pic>
      <p:pic>
        <p:nvPicPr>
          <p:cNvPr id="11" name="slide 12 write slow.wav">
            <a:hlinkClick r:id="" action="ppaction://media"/>
          </p:cNvPr>
          <p:cNvPicPr>
            <a:picLocks noRot="1" noChangeAspect="1"/>
          </p:cNvPicPr>
          <p:nvPr>
            <a:wavAudioFile r:embed="rId4" name="slide 12 write slow.wav"/>
          </p:nvPr>
        </p:nvPicPr>
        <p:blipFill>
          <a:blip r:embed="rId10" cstate="print"/>
          <a:stretch>
            <a:fillRect/>
          </a:stretch>
        </p:blipFill>
        <p:spPr>
          <a:xfrm>
            <a:off x="7543800" y="3200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616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634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63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466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466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466"/>
                            </p:stCondLst>
                            <p:childTnLst>
                              <p:par>
                                <p:cTn id="3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466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324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/>
              <a:t>Remember: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B050"/>
                </a:solidFill>
              </a:rPr>
              <a:t>Wait for directions </a:t>
            </a: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B050"/>
                </a:solidFill>
              </a:rPr>
              <a:t>Work with your class</a:t>
            </a: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B050"/>
                </a:solidFill>
              </a:rPr>
              <a:t> Write slowly</a:t>
            </a:r>
          </a:p>
          <a:p>
            <a:pPr>
              <a:buNone/>
            </a:pPr>
            <a:r>
              <a:rPr lang="en-US" sz="3600" b="1" dirty="0" smtClean="0"/>
              <a:t>  </a:t>
            </a:r>
            <a:endParaRPr lang="en-US" sz="3600" dirty="0" smtClean="0"/>
          </a:p>
          <a:p>
            <a:pPr>
              <a:buNone/>
            </a:pPr>
            <a:r>
              <a:rPr lang="en-US" sz="3600" b="1" dirty="0" smtClean="0"/>
              <a:t> </a:t>
            </a:r>
            <a:endParaRPr lang="en-US" sz="3600" dirty="0" smtClean="0"/>
          </a:p>
          <a:p>
            <a:pPr>
              <a:buNone/>
            </a:pPr>
            <a:r>
              <a:rPr lang="en-US" sz="1800" b="1" dirty="0" smtClean="0"/>
              <a:t>         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                                                                         </a:t>
            </a:r>
            <a:r>
              <a:rPr lang="en-US" sz="4000" b="1" dirty="0" smtClean="0"/>
              <a:t>Be a 2</a:t>
            </a:r>
            <a:r>
              <a:rPr lang="en-US" sz="4000" b="1" baseline="30000" dirty="0" smtClean="0"/>
              <a:t>nd</a:t>
            </a:r>
            <a:r>
              <a:rPr lang="en-US" sz="4000" b="1" dirty="0" smtClean="0"/>
              <a:t> grader!!</a:t>
            </a:r>
            <a:endParaRPr lang="en-US" sz="4000" dirty="0"/>
          </a:p>
        </p:txBody>
      </p:sp>
      <p:pic>
        <p:nvPicPr>
          <p:cNvPr id="1026" name="Picture 2" descr="MCj0424448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4267200"/>
            <a:ext cx="1973885" cy="208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3657600" y="3505200"/>
            <a:ext cx="2438400" cy="1838325"/>
          </a:xfrm>
          <a:prstGeom prst="wedgeEllipseCallout">
            <a:avLst>
              <a:gd name="adj1" fmla="val -67981"/>
              <a:gd name="adj2" fmla="val 24750"/>
            </a:avLst>
          </a:prstGeom>
          <a:solidFill>
            <a:srgbClr val="99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Go for it Dude!!!!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slide 13 remember wait.wav">
            <a:hlinkClick r:id="" action="ppaction://media"/>
          </p:cNvPr>
          <p:cNvPicPr>
            <a:picLocks noRot="1" noChangeAspect="1"/>
          </p:cNvPicPr>
          <p:nvPr>
            <a:wavAudioFile r:embed="rId1" name="slide 13 remember wait.wav"/>
          </p:nvPr>
        </p:nvPicPr>
        <p:blipFill>
          <a:blip r:embed="rId8" cstate="print"/>
          <a:stretch>
            <a:fillRect/>
          </a:stretch>
        </p:blipFill>
        <p:spPr>
          <a:xfrm>
            <a:off x="5410200" y="3124200"/>
            <a:ext cx="304800" cy="304800"/>
          </a:xfrm>
          <a:prstGeom prst="rect">
            <a:avLst/>
          </a:prstGeom>
        </p:spPr>
      </p:pic>
      <p:pic>
        <p:nvPicPr>
          <p:cNvPr id="6" name="slide 13 work with.wav">
            <a:hlinkClick r:id="" action="ppaction://media"/>
          </p:cNvPr>
          <p:cNvPicPr>
            <a:picLocks noRot="1" noChangeAspect="1"/>
          </p:cNvPicPr>
          <p:nvPr>
            <a:wavAudioFile r:embed="rId2" name="slide 13 work with.wav"/>
          </p:nvPr>
        </p:nvPicPr>
        <p:blipFill>
          <a:blip r:embed="rId8" cstate="print"/>
          <a:stretch>
            <a:fillRect/>
          </a:stretch>
        </p:blipFill>
        <p:spPr>
          <a:xfrm>
            <a:off x="7239000" y="3200400"/>
            <a:ext cx="304800" cy="304800"/>
          </a:xfrm>
          <a:prstGeom prst="rect">
            <a:avLst/>
          </a:prstGeom>
        </p:spPr>
      </p:pic>
      <p:pic>
        <p:nvPicPr>
          <p:cNvPr id="7" name="slide 13 write slowly.wav">
            <a:hlinkClick r:id="" action="ppaction://media"/>
          </p:cNvPr>
          <p:cNvPicPr>
            <a:picLocks noRot="1" noChangeAspect="1"/>
          </p:cNvPicPr>
          <p:nvPr>
            <a:wavAudioFile r:embed="rId3" name="slide 13 write slowly.wav"/>
          </p:nvPr>
        </p:nvPicPr>
        <p:blipFill>
          <a:blip r:embed="rId8" cstate="print"/>
          <a:stretch>
            <a:fillRect/>
          </a:stretch>
        </p:blipFill>
        <p:spPr>
          <a:xfrm>
            <a:off x="3048000" y="3276600"/>
            <a:ext cx="304800" cy="304800"/>
          </a:xfrm>
          <a:prstGeom prst="rect">
            <a:avLst/>
          </a:prstGeom>
        </p:spPr>
      </p:pic>
      <p:pic>
        <p:nvPicPr>
          <p:cNvPr id="8" name="slide 13 go for it.wav">
            <a:hlinkClick r:id="" action="ppaction://media"/>
          </p:cNvPr>
          <p:cNvPicPr>
            <a:picLocks noRot="1" noChangeAspect="1"/>
          </p:cNvPicPr>
          <p:nvPr>
            <a:wavAudioFile r:embed="rId4" name="slide 13 go for it.wav"/>
          </p:nvPr>
        </p:nvPicPr>
        <p:blipFill>
          <a:blip r:embed="rId8" cstate="print"/>
          <a:stretch>
            <a:fillRect/>
          </a:stretch>
        </p:blipFill>
        <p:spPr>
          <a:xfrm>
            <a:off x="6172200" y="3200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84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94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19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83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83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83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1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713"/>
                            </p:stCondLst>
                            <p:childTnLst>
                              <p:par>
                                <p:cTn id="5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I like my school. I like the kids in my room. I like to be like them.</a:t>
            </a:r>
          </a:p>
          <a:p>
            <a:pPr algn="ctr">
              <a:buNone/>
            </a:pPr>
            <a:endParaRPr lang="en-US" sz="40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33794" name="Picture 2" descr="academic,blackboards,boys,chalkboards,children,classes,classrooms,competitions,contests,females,girls,males,peers,people,persons,spelling,spelling bees,studen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667000"/>
            <a:ext cx="3095625" cy="3095625"/>
          </a:xfrm>
          <a:prstGeom prst="rect">
            <a:avLst/>
          </a:prstGeom>
          <a:noFill/>
        </p:spPr>
      </p:pic>
      <p:pic>
        <p:nvPicPr>
          <p:cNvPr id="4" name="slide 2.wav">
            <a:hlinkClick r:id="" action="ppaction://media"/>
          </p:cNvPr>
          <p:cNvPicPr>
            <a:picLocks noRot="1" noChangeAspect="1"/>
          </p:cNvPicPr>
          <p:nvPr>
            <a:wavAudioFile r:embed="rId1" name="slide 2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/>
              <a:t>I am a good student at my school. I work hard. I work fast. </a:t>
            </a:r>
          </a:p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endParaRPr lang="en-US" sz="3600" dirty="0"/>
          </a:p>
        </p:txBody>
      </p:sp>
      <p:pic>
        <p:nvPicPr>
          <p:cNvPr id="35842" name="Picture 2" descr="View Detail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590800"/>
            <a:ext cx="3200397" cy="3200400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685800" y="2362200"/>
            <a:ext cx="2971800" cy="2667000"/>
          </a:xfrm>
          <a:prstGeom prst="cloudCallout">
            <a:avLst>
              <a:gd name="adj1" fmla="val 74047"/>
              <a:gd name="adj2" fmla="val -15683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Working fast, working fast….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slide 3.wav">
            <a:hlinkClick r:id="" action="ppaction://media"/>
          </p:cNvPr>
          <p:cNvPicPr>
            <a:picLocks noRot="1" noChangeAspect="1"/>
          </p:cNvPicPr>
          <p:nvPr>
            <a:wavAudioFile r:embed="rId1" name="slide 3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33400"/>
            <a:ext cx="8077200" cy="6019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But- working fast might not be a good thing. When you work TOO fast things can happen.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Things Like: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Missing directions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MCj0434403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810000"/>
            <a:ext cx="1219200" cy="169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5257800" y="3886200"/>
            <a:ext cx="2743200" cy="1257300"/>
          </a:xfrm>
          <a:prstGeom prst="cloudCallout">
            <a:avLst>
              <a:gd name="adj1" fmla="val -67560"/>
              <a:gd name="adj2" fmla="val -18889"/>
            </a:avLst>
          </a:prstGeom>
          <a:solidFill>
            <a:srgbClr val="99CC00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Uh oh I started too fast-I missed what the teacher said!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slide 4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slide 4 missing.wav">
            <a:hlinkClick r:id="" action="ppaction://media"/>
          </p:cNvPr>
          <p:cNvPicPr>
            <a:picLocks noRot="1" noChangeAspect="1"/>
          </p:cNvPicPr>
          <p:nvPr>
            <a:wavAudioFile r:embed="rId2" name="slide 4 missing.wav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slide 4 oh oh I started.wav">
            <a:hlinkClick r:id="" action="ppaction://media"/>
          </p:cNvPr>
          <p:cNvPicPr>
            <a:picLocks noRot="1" noChangeAspect="1"/>
          </p:cNvPicPr>
          <p:nvPr>
            <a:wavAudioFile r:embed="rId3" name="slide 4 oh oh I started.wav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120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12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45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4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477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977"/>
                            </p:stCondLst>
                            <p:childTnLst>
                              <p:par>
                                <p:cTn id="31" presetID="3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  0.017 -0.08657  0.017 -0.08657  C 0.034 -0.15715  0.061 -0.18512  0.1 -0.18512  C 0.12 -0.18512  0.138 -0.17446  0.152 -0.15715  C 0.162 -0.14517  0.174 -0.13851  0.187 -0.13851  C 0.212 -0.13851  0.233 -0.16248  0.241 -0.19711  C 0.241 -0.19711  0.25 -0.23839  0.25 -0.23839  C 0.25 -0.23839  0.232 -0.15049  0.232 -0.15049  C 0.215 -0.08124  0.188 -0.05327  0.15 -0.05327  C 0.13 -0.05327  0.111 -0.06393  0.096 -0.08257  C 0.087 -0.09323  0.075 -0.09988  0.063 -0.09988  C 0.038 -0.09988  0.017 -0.07591  0.009 -0.04129  C 0.009 -0.04129  0 0  0 0  Z" pathEditMode="relative" ptsTypes="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"/>
            <a:ext cx="8534400" cy="63246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Doing assignments wrong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Doing assignments messy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Ohhmy icons"/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5257800" y="1143000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6705600" y="381000"/>
            <a:ext cx="2438400" cy="1257300"/>
          </a:xfrm>
          <a:prstGeom prst="cloudCallout">
            <a:avLst>
              <a:gd name="adj1" fmla="val -51654"/>
              <a:gd name="adj2" fmla="val 52211"/>
            </a:avLst>
          </a:pr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I did it wrong because I worked too fast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2" name="Picture 4" descr="MCj04348720000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0" y="3733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www.aaronovadia.com/clients/photoshopit/display/happyface.gif"/>
          <p:cNvPicPr>
            <a:picLocks noChangeAspect="1" noChangeArrowheads="1"/>
          </p:cNvPicPr>
          <p:nvPr/>
        </p:nvPicPr>
        <p:blipFill>
          <a:blip r:embed="rId10" r:link="rId11" cstate="print"/>
          <a:srcRect/>
          <a:stretch>
            <a:fillRect/>
          </a:stretch>
        </p:blipFill>
        <p:spPr bwMode="auto">
          <a:xfrm>
            <a:off x="4800600" y="3733800"/>
            <a:ext cx="1840424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6781800" y="3657600"/>
            <a:ext cx="2133600" cy="1600200"/>
          </a:xfrm>
          <a:prstGeom prst="cloudCallout">
            <a:avLst>
              <a:gd name="adj1" fmla="val -71926"/>
              <a:gd name="adj2" fmla="val -15111"/>
            </a:avLst>
          </a:pr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What a mess! I wrote way too fast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!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slide 5 doing assignments.wav">
            <a:hlinkClick r:id="" action="ppaction://media"/>
          </p:cNvPr>
          <p:cNvPicPr>
            <a:picLocks noRot="1" noChangeAspect="1"/>
          </p:cNvPicPr>
          <p:nvPr>
            <a:wavAudioFile r:embed="rId1" name="slide 5 doing assignments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slide 5 call out I did it wrong.wav">
            <a:hlinkClick r:id="" action="ppaction://media"/>
          </p:cNvPr>
          <p:cNvPicPr>
            <a:picLocks noRot="1" noChangeAspect="1"/>
          </p:cNvPicPr>
          <p:nvPr>
            <a:wavAudioFile r:embed="rId2" name="slide 5 call out I did it wrong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slide 5 doing assignments messy.wav">
            <a:hlinkClick r:id="" action="ppaction://media"/>
          </p:cNvPr>
          <p:cNvPicPr>
            <a:picLocks noRot="1" noChangeAspect="1"/>
          </p:cNvPicPr>
          <p:nvPr>
            <a:wavAudioFile r:embed="rId3" name="slide 5 doing assignments messy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slide 5 call out what a mess.wav">
            <a:hlinkClick r:id="" action="ppaction://media"/>
          </p:cNvPr>
          <p:cNvPicPr>
            <a:picLocks noRot="1" noChangeAspect="1"/>
          </p:cNvPicPr>
          <p:nvPr>
            <a:wavAudioFile r:embed="rId4" name="slide 5 call out what a mess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28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28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276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276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526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3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867"/>
                            </p:stCondLst>
                            <p:childTnLst>
                              <p:par>
                                <p:cTn id="4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867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867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867"/>
                            </p:stCondLst>
                            <p:childTnLst>
                              <p:par>
                                <p:cTn id="69" presetID="2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22 -0.02264  -0.033 -0.06126  -0.027 -0.09988  C -0.024 -0.1132  -0.02 -0.12652  -0.014 -0.13717  C -0.01 -0.10654  0.004 -0.07858  0.025 -0.06126  C 0.025 -0.09855  0.041 -0.13451  0.068 -0.15049  C 0.077 -0.15715  0.087 -0.15982  0.097 -0.16115  C 0.082 -0.13851  0.074 -0.10654  0.077 -0.07325  C 0.099 -0.09722  0.13 -0.10255  0.157 -0.08523  C 0.166 -0.07991  0.175 -0.07058  0.181 -0.06126  C 0.158 -0.06393  0.134 -0.05194  0.117 -0.02797  C 0.144 -0.01998  0.167 0.00799  0.174 0.04661  C 0.176 0.05993  0.176 0.07325  0.174 0.08657  C 0.161 0.06126  0.139 0.04395  0.115 0.04129  C 0.127 0.07458  0.124 0.11587  0.106 0.1465  C 0.099 0.15715  0.091 0.16647  0.082 0.1718  C 0.089 0.1425  0.085 0.10921  0.072 0.08257  C 0.06 0.11587  0.034 0.13851  0.004 0.13851  C -0.007 0.13851  -0.017 0.13584  -0.026 0.13052  C -0.004 0.11986  0.013 0.09456  0.021 0.06393  C -0.007 0.07192  -0.036 0.05993  -0.055 0.0293  C -0.062 0.01731  -0.066 0.00533  -0.069 -0.00799  C -0.049 0.00932  -0.023 0.01199  0 0  Z" pathEditMode="relative" ptsTypes="">
                                      <p:cBhvr>
                                        <p:cTn id="7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51" grpId="0" animBg="1"/>
      <p:bldP spid="2054" grpId="0" animBg="1"/>
      <p:bldP spid="205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Getting confused when the teacher calls on me.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 smtClean="0"/>
              <a:t>I really want to be like my other 2</a:t>
            </a:r>
            <a:r>
              <a:rPr lang="en-US" baseline="30000" dirty="0" smtClean="0"/>
              <a:t>nd</a:t>
            </a:r>
            <a:r>
              <a:rPr lang="en-US" dirty="0" smtClean="0"/>
              <a:t> grade friends.</a:t>
            </a:r>
            <a:endParaRPr lang="en-US" dirty="0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066800" y="838200"/>
            <a:ext cx="1828800" cy="1981200"/>
          </a:xfrm>
          <a:prstGeom prst="wedgeEllipseCallout">
            <a:avLst>
              <a:gd name="adj1" fmla="val 66389"/>
              <a:gd name="adj2" fmla="val 3213"/>
            </a:avLst>
          </a:prstGeom>
          <a:solidFill>
            <a:srgbClr val="99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Umm I don’t know the answer.  I was working ahead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5" name="Picture 3" descr="Worried icons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3276600" y="990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de 6 getting confused.wav">
            <a:hlinkClick r:id="" action="ppaction://media"/>
          </p:cNvPr>
          <p:cNvPicPr>
            <a:picLocks noRot="1" noChangeAspect="1"/>
          </p:cNvPicPr>
          <p:nvPr>
            <a:wavAudioFile r:embed="rId1" name="slide 6 getting confused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slide 6 ummm.wav">
            <a:hlinkClick r:id="" action="ppaction://media"/>
          </p:cNvPr>
          <p:cNvPicPr>
            <a:picLocks noRot="1" noChangeAspect="1"/>
          </p:cNvPicPr>
          <p:nvPr>
            <a:wavAudioFile r:embed="rId2" name="slide 6 ummm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slide 6 I really.wav">
            <a:hlinkClick r:id="" action="ppaction://media"/>
          </p:cNvPr>
          <p:cNvPicPr>
            <a:picLocks noRot="1" noChangeAspect="1"/>
          </p:cNvPicPr>
          <p:nvPr>
            <a:wavAudioFile r:embed="rId3" name="slide 6 I really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68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356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356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356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4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813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Second graders do 3 things so they get it right and neat!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12290" name="Picture 2" descr="academic,characters,numbers,numerals,symbols,thre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286000"/>
            <a:ext cx="3095625" cy="3095625"/>
          </a:xfrm>
          <a:prstGeom prst="rect">
            <a:avLst/>
          </a:prstGeom>
          <a:noFill/>
        </p:spPr>
      </p:pic>
      <p:pic>
        <p:nvPicPr>
          <p:cNvPr id="4" name="slide 7.wav">
            <a:hlinkClick r:id="" action="ppaction://media"/>
          </p:cNvPr>
          <p:cNvPicPr>
            <a:picLocks noRot="1" noChangeAspect="1"/>
          </p:cNvPicPr>
          <p:nvPr>
            <a:wavAudioFile r:embed="rId1" name="slide 7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1722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4000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en-US" sz="4000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en-US" sz="4000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en-US" sz="4000" b="1" dirty="0" smtClean="0">
                <a:solidFill>
                  <a:srgbClr val="00B050"/>
                </a:solidFill>
              </a:rPr>
              <a:t>They all wait until the teacher gives directions.</a:t>
            </a:r>
          </a:p>
          <a:p>
            <a:pPr algn="ctr">
              <a:buNone/>
            </a:pPr>
            <a:endParaRPr lang="en-US" sz="4000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37890" name="Picture 2" descr="communications,gestures,hearings,listening,males,men,pers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114800"/>
            <a:ext cx="2133600" cy="2133600"/>
          </a:xfrm>
          <a:prstGeom prst="rect">
            <a:avLst/>
          </a:prstGeom>
          <a:noFill/>
        </p:spPr>
      </p:pic>
      <p:pic>
        <p:nvPicPr>
          <p:cNvPr id="37892" name="Picture 4" descr="academic,characters,numbers,numerals,ones,symbo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57200"/>
            <a:ext cx="2105025" cy="2105025"/>
          </a:xfrm>
          <a:prstGeom prst="rect">
            <a:avLst/>
          </a:prstGeom>
          <a:noFill/>
        </p:spPr>
      </p:pic>
      <p:pic>
        <p:nvPicPr>
          <p:cNvPr id="5" name="slide 8.wav">
            <a:hlinkClick r:id="" action="ppaction://media"/>
          </p:cNvPr>
          <p:cNvPicPr>
            <a:picLocks noRot="1" noChangeAspect="1"/>
          </p:cNvPicPr>
          <p:nvPr>
            <a:wavAudioFile r:embed="rId1" name="slide 8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 tmFilter="0, 0; .2, .5; .8, .5; 1, 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500" autoRev="1" fill="hold"/>
                                        <p:tgtEl>
                                          <p:spTgt spid="378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69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6294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endParaRPr lang="en-US" sz="4000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en-US" sz="4000" b="1" dirty="0" smtClean="0">
                <a:solidFill>
                  <a:srgbClr val="00B050"/>
                </a:solidFill>
              </a:rPr>
              <a:t>They all try to work with the class.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39938" name="Picture 2" descr="academic,characters,numbers,numerals,symbols,tw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0"/>
            <a:ext cx="2209800" cy="2209800"/>
          </a:xfrm>
          <a:prstGeom prst="rect">
            <a:avLst/>
          </a:prstGeom>
          <a:noFill/>
        </p:spPr>
      </p:pic>
      <p:pic>
        <p:nvPicPr>
          <p:cNvPr id="39940" name="Picture 4" descr="academics,classes,classrooms,educations,educators,examinations,instructors,people at work,persons,schools,students,teachers,tes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3657600"/>
            <a:ext cx="2438400" cy="2438400"/>
          </a:xfrm>
          <a:prstGeom prst="rect">
            <a:avLst/>
          </a:prstGeom>
          <a:noFill/>
        </p:spPr>
      </p:pic>
      <p:pic>
        <p:nvPicPr>
          <p:cNvPr id="5" name="slide 9.wav">
            <a:hlinkClick r:id="" action="ppaction://media"/>
          </p:cNvPr>
          <p:cNvPicPr>
            <a:picLocks noRot="1" noChangeAspect="1"/>
          </p:cNvPicPr>
          <p:nvPr>
            <a:wavAudioFile r:embed="rId1" name="slide 9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 tmFilter="0, 0; .2, .5; .8, .5; 1, 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500" autoRev="1" fill="hold"/>
                                        <p:tgtEl>
                                          <p:spTgt spid="399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36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251</Words>
  <Application>Microsoft Office PowerPoint</Application>
  <PresentationFormat>On-screen Show (4:3)</PresentationFormat>
  <Paragraphs>77</Paragraphs>
  <Slides>13</Slides>
  <Notes>13</Notes>
  <HiddenSlides>0</HiddenSlides>
  <MMClips>28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Moving Fast – Uh Oh – Too Fast – SLOOOW Down and Be Like My Friends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am going to try NOT TO: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FAST – UH OH –TOO FAST – SLOOOOOW DOWN AND BE LIKE MY FRIENDS!</dc:title>
  <dc:creator>bettyr</dc:creator>
  <cp:lastModifiedBy>Brittani Bohn</cp:lastModifiedBy>
  <cp:revision>67</cp:revision>
  <dcterms:created xsi:type="dcterms:W3CDTF">2010-07-26T16:02:43Z</dcterms:created>
  <dcterms:modified xsi:type="dcterms:W3CDTF">2015-11-20T15:32:59Z</dcterms:modified>
</cp:coreProperties>
</file>