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Lst>
  <p:notesMasterIdLst>
    <p:notesMasterId r:id="rId18"/>
  </p:notesMasterIdLst>
  <p:sldIdLst>
    <p:sldId id="256" r:id="rId3"/>
    <p:sldId id="257" r:id="rId4"/>
    <p:sldId id="258" r:id="rId5"/>
    <p:sldId id="260" r:id="rId6"/>
    <p:sldId id="259" r:id="rId7"/>
    <p:sldId id="261" r:id="rId8"/>
    <p:sldId id="262" r:id="rId9"/>
    <p:sldId id="263" r:id="rId10"/>
    <p:sldId id="264" r:id="rId11"/>
    <p:sldId id="265" r:id="rId12"/>
    <p:sldId id="266" r:id="rId13"/>
    <p:sldId id="267" r:id="rId14"/>
    <p:sldId id="268" r:id="rId15"/>
    <p:sldId id="269" r:id="rId16"/>
    <p:sldId id="270"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EE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notesViewPr>
    <p:cSldViewPr>
      <p:cViewPr varScale="1">
        <p:scale>
          <a:sx n="70" d="100"/>
          <a:sy n="70" d="100"/>
        </p:scale>
        <p:origin x="-324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4D4EB7-C3A9-4E1F-B654-31C4D08CD404}" type="datetimeFigureOut">
              <a:rPr lang="en-US" smtClean="0"/>
              <a:t>7/12/2013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99D770-5151-45DD-9641-4072024CCC64}" type="slidenum">
              <a:rPr lang="en-US" smtClean="0"/>
              <a:t>‹#›</a:t>
            </a:fld>
            <a:endParaRPr lang="en-US"/>
          </a:p>
        </p:txBody>
      </p:sp>
    </p:spTree>
    <p:extLst>
      <p:ext uri="{BB962C8B-B14F-4D97-AF65-F5344CB8AC3E}">
        <p14:creationId xmlns:p14="http://schemas.microsoft.com/office/powerpoint/2010/main" val="119499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a:t>
            </a:r>
            <a:r>
              <a:rPr lang="en-US" baseline="0" smtClean="0"/>
              <a:t> the title slide with the students or have the group read it aloud.  Introduce the lesson by saying that we can use the computer to do many things…</a:t>
            </a:r>
            <a:endParaRPr lang="en-US"/>
          </a:p>
        </p:txBody>
      </p:sp>
      <p:sp>
        <p:nvSpPr>
          <p:cNvPr id="4" name="Slide Number Placeholder 3"/>
          <p:cNvSpPr>
            <a:spLocks noGrp="1"/>
          </p:cNvSpPr>
          <p:nvPr>
            <p:ph type="sldNum" sz="quarter" idx="10"/>
          </p:nvPr>
        </p:nvSpPr>
        <p:spPr/>
        <p:txBody>
          <a:bodyPr/>
          <a:lstStyle/>
          <a:p>
            <a:fld id="{6099D770-5151-45DD-9641-4072024CCC64}" type="slidenum">
              <a:rPr lang="en-US" smtClean="0"/>
              <a:t>1</a:t>
            </a:fld>
            <a:endParaRPr lang="en-US"/>
          </a:p>
        </p:txBody>
      </p:sp>
    </p:spTree>
    <p:extLst>
      <p:ext uri="{BB962C8B-B14F-4D97-AF65-F5344CB8AC3E}">
        <p14:creationId xmlns:p14="http://schemas.microsoft.com/office/powerpoint/2010/main" val="1959029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 with students.</a:t>
            </a:r>
            <a:r>
              <a:rPr lang="en-US" baseline="0" smtClean="0"/>
              <a:t>  Talk about the possibility that a strange email might contain a </a:t>
            </a:r>
            <a:r>
              <a:rPr lang="en-US" b="1" u="sng" baseline="0" smtClean="0"/>
              <a:t>virus</a:t>
            </a:r>
            <a:r>
              <a:rPr lang="en-US" baseline="0" smtClean="0"/>
              <a:t>.  Ask students if they know what happens to a computer when it gets a virus.  If they need some help, explain that it’s very much like when they get a virus/get sick and need to “get fixed” with medicine and bed rest to feel better and be able to go to school again.  Until they’re “fixed”, they’re contagious, and can spread their sickness to others.  The same thing can happen to a computer that gets sick with a virus.  It can spread its sickness to other computers and then they all need to get fixed to be able to work again.  </a:t>
            </a:r>
            <a:endParaRPr lang="en-US"/>
          </a:p>
        </p:txBody>
      </p:sp>
      <p:sp>
        <p:nvSpPr>
          <p:cNvPr id="4" name="Slide Number Placeholder 3"/>
          <p:cNvSpPr>
            <a:spLocks noGrp="1"/>
          </p:cNvSpPr>
          <p:nvPr>
            <p:ph type="sldNum" sz="quarter" idx="10"/>
          </p:nvPr>
        </p:nvSpPr>
        <p:spPr/>
        <p:txBody>
          <a:bodyPr/>
          <a:lstStyle/>
          <a:p>
            <a:fld id="{6099D770-5151-45DD-9641-4072024CCC64}" type="slidenum">
              <a:rPr lang="en-US" smtClean="0"/>
              <a:t>10</a:t>
            </a:fld>
            <a:endParaRPr lang="en-US"/>
          </a:p>
        </p:txBody>
      </p:sp>
    </p:spTree>
    <p:extLst>
      <p:ext uri="{BB962C8B-B14F-4D97-AF65-F5344CB8AC3E}">
        <p14:creationId xmlns:p14="http://schemas.microsoft.com/office/powerpoint/2010/main" val="3860289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 with students.  Talk about what “reliable” means and give examples.  (i.e. A “reliable watch” always tells the correct time; A</a:t>
            </a:r>
            <a:r>
              <a:rPr lang="en-US" baseline="0" smtClean="0"/>
              <a:t> “reliable friend” is someone you can always count on to be there for you; etc.)  Discuss why people might lie/not tell the truth online (i.e. they can get away with it because they’ll never meet you in person; they make up things to seem “better” than they really are; etc.)  Ask students if this ever happened to them.</a:t>
            </a:r>
            <a:endParaRPr lang="en-US"/>
          </a:p>
        </p:txBody>
      </p:sp>
      <p:sp>
        <p:nvSpPr>
          <p:cNvPr id="4" name="Slide Number Placeholder 3"/>
          <p:cNvSpPr>
            <a:spLocks noGrp="1"/>
          </p:cNvSpPr>
          <p:nvPr>
            <p:ph type="sldNum" sz="quarter" idx="10"/>
          </p:nvPr>
        </p:nvSpPr>
        <p:spPr/>
        <p:txBody>
          <a:bodyPr/>
          <a:lstStyle/>
          <a:p>
            <a:fld id="{6099D770-5151-45DD-9641-4072024CCC64}" type="slidenum">
              <a:rPr lang="en-US" smtClean="0"/>
              <a:t>11</a:t>
            </a:fld>
            <a:endParaRPr lang="en-US"/>
          </a:p>
        </p:txBody>
      </p:sp>
    </p:spTree>
    <p:extLst>
      <p:ext uri="{BB962C8B-B14F-4D97-AF65-F5344CB8AC3E}">
        <p14:creationId xmlns:p14="http://schemas.microsoft.com/office/powerpoint/2010/main" val="3082413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 with students.  Talk about the</a:t>
            </a:r>
            <a:r>
              <a:rPr lang="en-US" baseline="0" smtClean="0"/>
              <a:t> picture and how the girl must feel after she read the message on her computer.  This is a good time to mention the word </a:t>
            </a:r>
            <a:r>
              <a:rPr lang="en-US" b="1" baseline="0" smtClean="0"/>
              <a:t>CYBERBULLYING </a:t>
            </a:r>
            <a:r>
              <a:rPr lang="en-US" b="0" baseline="0" smtClean="0"/>
              <a:t>and briefly explain what it is.  Make sure to follow up with a specific lesson about Cyberbullying at another time.  Redirect back to why it’s important to tell an adult when the student sees something upsetting online (i.e. an adult can help you figure out what to do; an adult can help you set up privacy blocks, etc.)</a:t>
            </a:r>
            <a:r>
              <a:rPr lang="en-US" b="1" baseline="0" smtClean="0"/>
              <a:t> </a:t>
            </a:r>
            <a:endParaRPr lang="en-US" b="1"/>
          </a:p>
        </p:txBody>
      </p:sp>
      <p:sp>
        <p:nvSpPr>
          <p:cNvPr id="4" name="Slide Number Placeholder 3"/>
          <p:cNvSpPr>
            <a:spLocks noGrp="1"/>
          </p:cNvSpPr>
          <p:nvPr>
            <p:ph type="sldNum" sz="quarter" idx="10"/>
          </p:nvPr>
        </p:nvSpPr>
        <p:spPr/>
        <p:txBody>
          <a:bodyPr/>
          <a:lstStyle/>
          <a:p>
            <a:fld id="{6099D770-5151-45DD-9641-4072024CCC64}" type="slidenum">
              <a:rPr lang="en-US" smtClean="0"/>
              <a:t>12</a:t>
            </a:fld>
            <a:endParaRPr lang="en-US"/>
          </a:p>
        </p:txBody>
      </p:sp>
    </p:spTree>
    <p:extLst>
      <p:ext uri="{BB962C8B-B14F-4D97-AF65-F5344CB8AC3E}">
        <p14:creationId xmlns:p14="http://schemas.microsoft.com/office/powerpoint/2010/main" val="320387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 with students.  See if they can remember what the letters stand</a:t>
            </a:r>
            <a:r>
              <a:rPr lang="en-US" baseline="0" smtClean="0"/>
              <a:t> for.</a:t>
            </a:r>
            <a:endParaRPr lang="en-US"/>
          </a:p>
        </p:txBody>
      </p:sp>
      <p:sp>
        <p:nvSpPr>
          <p:cNvPr id="4" name="Slide Number Placeholder 3"/>
          <p:cNvSpPr>
            <a:spLocks noGrp="1"/>
          </p:cNvSpPr>
          <p:nvPr>
            <p:ph type="sldNum" sz="quarter" idx="10"/>
          </p:nvPr>
        </p:nvSpPr>
        <p:spPr/>
        <p:txBody>
          <a:bodyPr/>
          <a:lstStyle/>
          <a:p>
            <a:fld id="{6099D770-5151-45DD-9641-4072024CCC64}" type="slidenum">
              <a:rPr lang="en-US" smtClean="0"/>
              <a:t>13</a:t>
            </a:fld>
            <a:endParaRPr lang="en-US"/>
          </a:p>
        </p:txBody>
      </p:sp>
    </p:spTree>
    <p:extLst>
      <p:ext uri="{BB962C8B-B14F-4D97-AF65-F5344CB8AC3E}">
        <p14:creationId xmlns:p14="http://schemas.microsoft.com/office/powerpoint/2010/main" val="3305564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Check</a:t>
            </a:r>
            <a:r>
              <a:rPr lang="en-US" baseline="0" smtClean="0"/>
              <a:t> students answers with this slide.  This will also become their take-home magnet.</a:t>
            </a:r>
            <a:endParaRPr lang="en-US"/>
          </a:p>
        </p:txBody>
      </p:sp>
      <p:sp>
        <p:nvSpPr>
          <p:cNvPr id="4" name="Slide Number Placeholder 3"/>
          <p:cNvSpPr>
            <a:spLocks noGrp="1"/>
          </p:cNvSpPr>
          <p:nvPr>
            <p:ph type="sldNum" sz="quarter" idx="10"/>
          </p:nvPr>
        </p:nvSpPr>
        <p:spPr/>
        <p:txBody>
          <a:bodyPr/>
          <a:lstStyle/>
          <a:p>
            <a:fld id="{6099D770-5151-45DD-9641-4072024CCC64}" type="slidenum">
              <a:rPr lang="en-US" smtClean="0"/>
              <a:t>14</a:t>
            </a:fld>
            <a:endParaRPr lang="en-US"/>
          </a:p>
        </p:txBody>
      </p:sp>
    </p:spTree>
    <p:extLst>
      <p:ext uri="{BB962C8B-B14F-4D97-AF65-F5344CB8AC3E}">
        <p14:creationId xmlns:p14="http://schemas.microsoft.com/office/powerpoint/2010/main" val="2210045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a:t>
            </a:r>
            <a:r>
              <a:rPr lang="en-US" baseline="0" smtClean="0"/>
              <a:t> with students.  Ask the students to come up with different ways to handle the situation (i.e. talk it over with your best friend, even though you’re fighting, talk to your parents, talk with a teacher, talk with a guidance counselor, etc.)  Ask if anyone thinks they should post the argument online to share with other friends at school.  If they do, what can happen as a result?  </a:t>
            </a:r>
            <a:endParaRPr lang="en-US"/>
          </a:p>
        </p:txBody>
      </p:sp>
      <p:sp>
        <p:nvSpPr>
          <p:cNvPr id="4" name="Slide Number Placeholder 3"/>
          <p:cNvSpPr>
            <a:spLocks noGrp="1"/>
          </p:cNvSpPr>
          <p:nvPr>
            <p:ph type="sldNum" sz="quarter" idx="10"/>
          </p:nvPr>
        </p:nvSpPr>
        <p:spPr/>
        <p:txBody>
          <a:bodyPr/>
          <a:lstStyle/>
          <a:p>
            <a:fld id="{6099D770-5151-45DD-9641-4072024CCC64}" type="slidenum">
              <a:rPr lang="en-US" smtClean="0"/>
              <a:t>15</a:t>
            </a:fld>
            <a:endParaRPr lang="en-US"/>
          </a:p>
        </p:txBody>
      </p:sp>
    </p:spTree>
    <p:extLst>
      <p:ext uri="{BB962C8B-B14F-4D97-AF65-F5344CB8AC3E}">
        <p14:creationId xmlns:p14="http://schemas.microsoft.com/office/powerpoint/2010/main" val="984453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a:t>
            </a:r>
            <a:r>
              <a:rPr lang="en-US" baseline="0" smtClean="0"/>
              <a:t> to bring in pictures.  Ask the students about what the computer helps us do in each picture: 1.  do schoolwork/homework  2.  play games  3.  surf the Internet  4.  connect with friends on social media.</a:t>
            </a:r>
            <a:endParaRPr lang="en-US"/>
          </a:p>
        </p:txBody>
      </p:sp>
      <p:sp>
        <p:nvSpPr>
          <p:cNvPr id="4" name="Slide Number Placeholder 3"/>
          <p:cNvSpPr>
            <a:spLocks noGrp="1"/>
          </p:cNvSpPr>
          <p:nvPr>
            <p:ph type="sldNum" sz="quarter" idx="10"/>
          </p:nvPr>
        </p:nvSpPr>
        <p:spPr/>
        <p:txBody>
          <a:bodyPr/>
          <a:lstStyle/>
          <a:p>
            <a:fld id="{6099D770-5151-45DD-9641-4072024CCC64}" type="slidenum">
              <a:rPr lang="en-US" smtClean="0"/>
              <a:t>2</a:t>
            </a:fld>
            <a:endParaRPr lang="en-US"/>
          </a:p>
        </p:txBody>
      </p:sp>
    </p:spTree>
    <p:extLst>
      <p:ext uri="{BB962C8B-B14F-4D97-AF65-F5344CB8AC3E}">
        <p14:creationId xmlns:p14="http://schemas.microsoft.com/office/powerpoint/2010/main" val="1295374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 with students and lead discussion.</a:t>
            </a:r>
            <a:r>
              <a:rPr lang="en-US" baseline="0" smtClean="0"/>
              <a:t>  (You might need to start them off by sharing something you like to do.)  Maybe jot down some of their ideas on the board.  </a:t>
            </a:r>
            <a:endParaRPr lang="en-US"/>
          </a:p>
        </p:txBody>
      </p:sp>
      <p:sp>
        <p:nvSpPr>
          <p:cNvPr id="4" name="Slide Number Placeholder 3"/>
          <p:cNvSpPr>
            <a:spLocks noGrp="1"/>
          </p:cNvSpPr>
          <p:nvPr>
            <p:ph type="sldNum" sz="quarter" idx="10"/>
          </p:nvPr>
        </p:nvSpPr>
        <p:spPr/>
        <p:txBody>
          <a:bodyPr/>
          <a:lstStyle/>
          <a:p>
            <a:fld id="{6099D770-5151-45DD-9641-4072024CCC64}" type="slidenum">
              <a:rPr lang="en-US" smtClean="0"/>
              <a:t>3</a:t>
            </a:fld>
            <a:endParaRPr lang="en-US"/>
          </a:p>
        </p:txBody>
      </p:sp>
    </p:spTree>
    <p:extLst>
      <p:ext uri="{BB962C8B-B14F-4D97-AF65-F5344CB8AC3E}">
        <p14:creationId xmlns:p14="http://schemas.microsoft.com/office/powerpoint/2010/main" val="335469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Talk about how you need to go </a:t>
            </a:r>
            <a:r>
              <a:rPr lang="en-US" u="sng" smtClean="0"/>
              <a:t>ONLINE</a:t>
            </a:r>
            <a:r>
              <a:rPr lang="en-US" smtClean="0"/>
              <a:t> (connect to the Internet) to do some things on the computer (i.e. Internet surfing, Facebook, etc.)</a:t>
            </a:r>
          </a:p>
          <a:p>
            <a:endParaRPr lang="en-US"/>
          </a:p>
        </p:txBody>
      </p:sp>
      <p:sp>
        <p:nvSpPr>
          <p:cNvPr id="4" name="Slide Number Placeholder 3"/>
          <p:cNvSpPr>
            <a:spLocks noGrp="1"/>
          </p:cNvSpPr>
          <p:nvPr>
            <p:ph type="sldNum" sz="quarter" idx="10"/>
          </p:nvPr>
        </p:nvSpPr>
        <p:spPr/>
        <p:txBody>
          <a:bodyPr/>
          <a:lstStyle/>
          <a:p>
            <a:fld id="{6099D770-5151-45DD-9641-4072024CCC64}" type="slidenum">
              <a:rPr lang="en-US" smtClean="0"/>
              <a:t>4</a:t>
            </a:fld>
            <a:endParaRPr lang="en-US"/>
          </a:p>
        </p:txBody>
      </p:sp>
    </p:spTree>
    <p:extLst>
      <p:ext uri="{BB962C8B-B14F-4D97-AF65-F5344CB8AC3E}">
        <p14:creationId xmlns:p14="http://schemas.microsoft.com/office/powerpoint/2010/main" val="1410594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 with students.  Click to bring</a:t>
            </a:r>
            <a:r>
              <a:rPr lang="en-US" baseline="0" smtClean="0"/>
              <a:t> in picture.  Ask students if they can think of things that might go wrong when they go online.</a:t>
            </a:r>
            <a:endParaRPr lang="en-US" smtClean="0"/>
          </a:p>
        </p:txBody>
      </p:sp>
      <p:sp>
        <p:nvSpPr>
          <p:cNvPr id="4" name="Slide Number Placeholder 3"/>
          <p:cNvSpPr>
            <a:spLocks noGrp="1"/>
          </p:cNvSpPr>
          <p:nvPr>
            <p:ph type="sldNum" sz="quarter" idx="10"/>
          </p:nvPr>
        </p:nvSpPr>
        <p:spPr/>
        <p:txBody>
          <a:bodyPr/>
          <a:lstStyle/>
          <a:p>
            <a:fld id="{6099D770-5151-45DD-9641-4072024CCC64}" type="slidenum">
              <a:rPr lang="en-US" smtClean="0"/>
              <a:t>5</a:t>
            </a:fld>
            <a:endParaRPr lang="en-US"/>
          </a:p>
        </p:txBody>
      </p:sp>
    </p:spTree>
    <p:extLst>
      <p:ext uri="{BB962C8B-B14F-4D97-AF65-F5344CB8AC3E}">
        <p14:creationId xmlns:p14="http://schemas.microsoft.com/office/powerpoint/2010/main" val="3917962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 with students.  Talk about some of the things they know about staying</a:t>
            </a:r>
            <a:r>
              <a:rPr lang="en-US" baseline="0" smtClean="0"/>
              <a:t> safe online and write these on board.  </a:t>
            </a:r>
            <a:endParaRPr lang="en-US"/>
          </a:p>
        </p:txBody>
      </p:sp>
      <p:sp>
        <p:nvSpPr>
          <p:cNvPr id="4" name="Slide Number Placeholder 3"/>
          <p:cNvSpPr>
            <a:spLocks noGrp="1"/>
          </p:cNvSpPr>
          <p:nvPr>
            <p:ph type="sldNum" sz="quarter" idx="10"/>
          </p:nvPr>
        </p:nvSpPr>
        <p:spPr/>
        <p:txBody>
          <a:bodyPr/>
          <a:lstStyle/>
          <a:p>
            <a:fld id="{6099D770-5151-45DD-9641-4072024CCC64}" type="slidenum">
              <a:rPr lang="en-US" smtClean="0"/>
              <a:t>6</a:t>
            </a:fld>
            <a:endParaRPr lang="en-US"/>
          </a:p>
        </p:txBody>
      </p:sp>
    </p:spTree>
    <p:extLst>
      <p:ext uri="{BB962C8B-B14F-4D97-AF65-F5344CB8AC3E}">
        <p14:creationId xmlns:p14="http://schemas.microsoft.com/office/powerpoint/2010/main" val="3420742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 with students.  Explain that each of the letters in the word</a:t>
            </a:r>
            <a:r>
              <a:rPr lang="en-US" baseline="0" smtClean="0"/>
              <a:t> SMART stand for reminders of what to do to stay safe on the Internet.</a:t>
            </a:r>
            <a:endParaRPr lang="en-US"/>
          </a:p>
        </p:txBody>
      </p:sp>
      <p:sp>
        <p:nvSpPr>
          <p:cNvPr id="4" name="Slide Number Placeholder 3"/>
          <p:cNvSpPr>
            <a:spLocks noGrp="1"/>
          </p:cNvSpPr>
          <p:nvPr>
            <p:ph type="sldNum" sz="quarter" idx="10"/>
          </p:nvPr>
        </p:nvSpPr>
        <p:spPr/>
        <p:txBody>
          <a:bodyPr/>
          <a:lstStyle/>
          <a:p>
            <a:fld id="{6099D770-5151-45DD-9641-4072024CCC64}" type="slidenum">
              <a:rPr lang="en-US" smtClean="0"/>
              <a:t>7</a:t>
            </a:fld>
            <a:endParaRPr lang="en-US"/>
          </a:p>
        </p:txBody>
      </p:sp>
    </p:spTree>
    <p:extLst>
      <p:ext uri="{BB962C8B-B14F-4D97-AF65-F5344CB8AC3E}">
        <p14:creationId xmlns:p14="http://schemas.microsoft.com/office/powerpoint/2010/main" val="2811695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 with students.  Talk</a:t>
            </a:r>
            <a:r>
              <a:rPr lang="en-US" baseline="0" smtClean="0"/>
              <a:t> about why they should never give out personal information like this.  What can happen?  </a:t>
            </a:r>
            <a:endParaRPr lang="en-US"/>
          </a:p>
        </p:txBody>
      </p:sp>
      <p:sp>
        <p:nvSpPr>
          <p:cNvPr id="4" name="Slide Number Placeholder 3"/>
          <p:cNvSpPr>
            <a:spLocks noGrp="1"/>
          </p:cNvSpPr>
          <p:nvPr>
            <p:ph type="sldNum" sz="quarter" idx="10"/>
          </p:nvPr>
        </p:nvSpPr>
        <p:spPr/>
        <p:txBody>
          <a:bodyPr/>
          <a:lstStyle/>
          <a:p>
            <a:fld id="{6099D770-5151-45DD-9641-4072024CCC64}" type="slidenum">
              <a:rPr lang="en-US" smtClean="0"/>
              <a:t>8</a:t>
            </a:fld>
            <a:endParaRPr lang="en-US"/>
          </a:p>
        </p:txBody>
      </p:sp>
    </p:spTree>
    <p:extLst>
      <p:ext uri="{BB962C8B-B14F-4D97-AF65-F5344CB8AC3E}">
        <p14:creationId xmlns:p14="http://schemas.microsoft.com/office/powerpoint/2010/main" val="4066865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slide with students.</a:t>
            </a:r>
            <a:r>
              <a:rPr lang="en-US" baseline="0" smtClean="0"/>
              <a:t>  Talk about how online, people might not be who they say they are.  What can happen??</a:t>
            </a:r>
            <a:endParaRPr lang="en-US"/>
          </a:p>
        </p:txBody>
      </p:sp>
      <p:sp>
        <p:nvSpPr>
          <p:cNvPr id="4" name="Slide Number Placeholder 3"/>
          <p:cNvSpPr>
            <a:spLocks noGrp="1"/>
          </p:cNvSpPr>
          <p:nvPr>
            <p:ph type="sldNum" sz="quarter" idx="10"/>
          </p:nvPr>
        </p:nvSpPr>
        <p:spPr/>
        <p:txBody>
          <a:bodyPr/>
          <a:lstStyle/>
          <a:p>
            <a:fld id="{6099D770-5151-45DD-9641-4072024CCC64}" type="slidenum">
              <a:rPr lang="en-US" smtClean="0"/>
              <a:t>9</a:t>
            </a:fld>
            <a:endParaRPr lang="en-US"/>
          </a:p>
        </p:txBody>
      </p:sp>
    </p:spTree>
    <p:extLst>
      <p:ext uri="{BB962C8B-B14F-4D97-AF65-F5344CB8AC3E}">
        <p14:creationId xmlns:p14="http://schemas.microsoft.com/office/powerpoint/2010/main" val="8588449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2667000" y="381000"/>
            <a:ext cx="6324600" cy="1470025"/>
          </a:xfrm>
        </p:spPr>
        <p:txBody>
          <a:bodyPr/>
          <a:lstStyle>
            <a:lvl1pPr>
              <a:defRPr/>
            </a:lvl1pPr>
          </a:lstStyle>
          <a:p>
            <a:pPr lvl="0"/>
            <a:r>
              <a:rPr lang="en-US" noProof="0" smtClean="0"/>
              <a:t>Click to edit Master title style</a:t>
            </a:r>
          </a:p>
        </p:txBody>
      </p:sp>
      <p:sp>
        <p:nvSpPr>
          <p:cNvPr id="8195" name="Rectangle 3"/>
          <p:cNvSpPr>
            <a:spLocks noGrp="1" noChangeArrowheads="1"/>
          </p:cNvSpPr>
          <p:nvPr>
            <p:ph type="subTitle" idx="1"/>
          </p:nvPr>
        </p:nvSpPr>
        <p:spPr>
          <a:xfrm>
            <a:off x="2667000" y="1981200"/>
            <a:ext cx="6324600" cy="6858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smtClean="0"/>
            </a:lvl1pPr>
          </a:lstStyle>
          <a:p>
            <a:pPr>
              <a:defRPr/>
            </a:pPr>
            <a:endParaRPr lang="en-US"/>
          </a:p>
        </p:txBody>
      </p:sp>
      <p:sp>
        <p:nvSpPr>
          <p:cNvPr id="5" name="Rectangle 5"/>
          <p:cNvSpPr>
            <a:spLocks noGrp="1" noChangeArrowheads="1"/>
          </p:cNvSpPr>
          <p:nvPr>
            <p:ph type="ftr" sz="quarter" idx="11"/>
          </p:nvPr>
        </p:nvSpPr>
        <p:spPr/>
        <p:txBody>
          <a:bodyPr/>
          <a:lstStyle>
            <a:lvl1pPr>
              <a:defRPr smtClean="0"/>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D3496E5C-A777-4140-9BBD-6CF9798CE07C}" type="slidenum">
              <a:rPr lang="en-US"/>
              <a:pPr>
                <a:defRPr/>
              </a:pPr>
              <a:t>‹#›</a:t>
            </a:fld>
            <a:endParaRPr lang="en-US"/>
          </a:p>
        </p:txBody>
      </p:sp>
    </p:spTree>
    <p:extLst>
      <p:ext uri="{BB962C8B-B14F-4D97-AF65-F5344CB8AC3E}">
        <p14:creationId xmlns:p14="http://schemas.microsoft.com/office/powerpoint/2010/main" val="3430704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48B90A-6C77-4ACC-9BBC-A149F4B7EF12}" type="slidenum">
              <a:rPr lang="en-US"/>
              <a:pPr>
                <a:defRPr/>
              </a:pPr>
              <a:t>‹#›</a:t>
            </a:fld>
            <a:endParaRPr lang="en-US"/>
          </a:p>
        </p:txBody>
      </p:sp>
    </p:spTree>
    <p:extLst>
      <p:ext uri="{BB962C8B-B14F-4D97-AF65-F5344CB8AC3E}">
        <p14:creationId xmlns:p14="http://schemas.microsoft.com/office/powerpoint/2010/main" val="1402880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1676400"/>
            <a:ext cx="1695450" cy="4449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1676400"/>
            <a:ext cx="4933950" cy="4449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EA8C61-4990-4C71-B923-BE9C072F7A61}" type="slidenum">
              <a:rPr lang="en-US"/>
              <a:pPr>
                <a:defRPr/>
              </a:pPr>
              <a:t>‹#›</a:t>
            </a:fld>
            <a:endParaRPr lang="en-US"/>
          </a:p>
        </p:txBody>
      </p:sp>
    </p:spTree>
    <p:extLst>
      <p:ext uri="{BB962C8B-B14F-4D97-AF65-F5344CB8AC3E}">
        <p14:creationId xmlns:p14="http://schemas.microsoft.com/office/powerpoint/2010/main" val="3750125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451DFA-EB04-4F1D-926E-A14A1910EF59}" type="slidenum">
              <a:rPr lang="en-US"/>
              <a:pPr>
                <a:defRPr/>
              </a:pPr>
              <a:t>‹#›</a:t>
            </a:fld>
            <a:endParaRPr lang="en-US"/>
          </a:p>
        </p:txBody>
      </p:sp>
    </p:spTree>
    <p:extLst>
      <p:ext uri="{BB962C8B-B14F-4D97-AF65-F5344CB8AC3E}">
        <p14:creationId xmlns:p14="http://schemas.microsoft.com/office/powerpoint/2010/main" val="3055842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4838E1-1D85-4BD2-85D6-12D18C4A5F32}" type="slidenum">
              <a:rPr lang="en-US"/>
              <a:pPr>
                <a:defRPr/>
              </a:pPr>
              <a:t>‹#›</a:t>
            </a:fld>
            <a:endParaRPr lang="en-US"/>
          </a:p>
        </p:txBody>
      </p:sp>
    </p:spTree>
    <p:extLst>
      <p:ext uri="{BB962C8B-B14F-4D97-AF65-F5344CB8AC3E}">
        <p14:creationId xmlns:p14="http://schemas.microsoft.com/office/powerpoint/2010/main" val="2173014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EC7CDA-AC4B-410C-BF70-61F80791E2F5}" type="slidenum">
              <a:rPr lang="en-US"/>
              <a:pPr>
                <a:defRPr/>
              </a:pPr>
              <a:t>‹#›</a:t>
            </a:fld>
            <a:endParaRPr lang="en-US"/>
          </a:p>
        </p:txBody>
      </p:sp>
    </p:spTree>
    <p:extLst>
      <p:ext uri="{BB962C8B-B14F-4D97-AF65-F5344CB8AC3E}">
        <p14:creationId xmlns:p14="http://schemas.microsoft.com/office/powerpoint/2010/main" val="2249705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2819400"/>
            <a:ext cx="34671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2819400"/>
            <a:ext cx="34671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D5C43D-89B6-4AA1-B673-040002B5DA05}" type="slidenum">
              <a:rPr lang="en-US"/>
              <a:pPr>
                <a:defRPr/>
              </a:pPr>
              <a:t>‹#›</a:t>
            </a:fld>
            <a:endParaRPr lang="en-US"/>
          </a:p>
        </p:txBody>
      </p:sp>
    </p:spTree>
    <p:extLst>
      <p:ext uri="{BB962C8B-B14F-4D97-AF65-F5344CB8AC3E}">
        <p14:creationId xmlns:p14="http://schemas.microsoft.com/office/powerpoint/2010/main" val="4210142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B1AD9EC-554A-4788-97CF-25A07156958E}" type="slidenum">
              <a:rPr lang="en-US"/>
              <a:pPr>
                <a:defRPr/>
              </a:pPr>
              <a:t>‹#›</a:t>
            </a:fld>
            <a:endParaRPr lang="en-US"/>
          </a:p>
        </p:txBody>
      </p:sp>
    </p:spTree>
    <p:extLst>
      <p:ext uri="{BB962C8B-B14F-4D97-AF65-F5344CB8AC3E}">
        <p14:creationId xmlns:p14="http://schemas.microsoft.com/office/powerpoint/2010/main" val="1760476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6F98FA1-B9AE-4CEA-A6F0-911075420DE9}" type="slidenum">
              <a:rPr lang="en-US"/>
              <a:pPr>
                <a:defRPr/>
              </a:pPr>
              <a:t>‹#›</a:t>
            </a:fld>
            <a:endParaRPr lang="en-US"/>
          </a:p>
        </p:txBody>
      </p:sp>
    </p:spTree>
    <p:extLst>
      <p:ext uri="{BB962C8B-B14F-4D97-AF65-F5344CB8AC3E}">
        <p14:creationId xmlns:p14="http://schemas.microsoft.com/office/powerpoint/2010/main" val="39166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265ADE5-C67E-4E16-B24E-67F9435B9F2D}" type="slidenum">
              <a:rPr lang="en-US"/>
              <a:pPr>
                <a:defRPr/>
              </a:pPr>
              <a:t>‹#›</a:t>
            </a:fld>
            <a:endParaRPr lang="en-US"/>
          </a:p>
        </p:txBody>
      </p:sp>
    </p:spTree>
    <p:extLst>
      <p:ext uri="{BB962C8B-B14F-4D97-AF65-F5344CB8AC3E}">
        <p14:creationId xmlns:p14="http://schemas.microsoft.com/office/powerpoint/2010/main" val="2262651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2735DB-21D7-469B-ABC2-E80C3290A58B}" type="slidenum">
              <a:rPr lang="en-US"/>
              <a:pPr>
                <a:defRPr/>
              </a:pPr>
              <a:t>‹#›</a:t>
            </a:fld>
            <a:endParaRPr lang="en-US"/>
          </a:p>
        </p:txBody>
      </p:sp>
    </p:spTree>
    <p:extLst>
      <p:ext uri="{BB962C8B-B14F-4D97-AF65-F5344CB8AC3E}">
        <p14:creationId xmlns:p14="http://schemas.microsoft.com/office/powerpoint/2010/main" val="3423881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6EFD6F-9241-4C95-9294-9548D2883A7F}" type="slidenum">
              <a:rPr lang="en-US"/>
              <a:pPr>
                <a:defRPr/>
              </a:pPr>
              <a:t>‹#›</a:t>
            </a:fld>
            <a:endParaRPr lang="en-US"/>
          </a:p>
        </p:txBody>
      </p:sp>
    </p:spTree>
    <p:extLst>
      <p:ext uri="{BB962C8B-B14F-4D97-AF65-F5344CB8AC3E}">
        <p14:creationId xmlns:p14="http://schemas.microsoft.com/office/powerpoint/2010/main" val="876165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479519-E352-4DB6-B931-3DB2D5D7922D}" type="slidenum">
              <a:rPr lang="en-US"/>
              <a:pPr>
                <a:defRPr/>
              </a:pPr>
              <a:t>‹#›</a:t>
            </a:fld>
            <a:endParaRPr lang="en-US"/>
          </a:p>
        </p:txBody>
      </p:sp>
    </p:spTree>
    <p:extLst>
      <p:ext uri="{BB962C8B-B14F-4D97-AF65-F5344CB8AC3E}">
        <p14:creationId xmlns:p14="http://schemas.microsoft.com/office/powerpoint/2010/main" val="4264504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37AFD2-4DB2-4DE7-AD01-D5D33175C66F}" type="slidenum">
              <a:rPr lang="en-US"/>
              <a:pPr>
                <a:defRPr/>
              </a:pPr>
              <a:t>‹#›</a:t>
            </a:fld>
            <a:endParaRPr lang="en-US"/>
          </a:p>
        </p:txBody>
      </p:sp>
    </p:spTree>
    <p:extLst>
      <p:ext uri="{BB962C8B-B14F-4D97-AF65-F5344CB8AC3E}">
        <p14:creationId xmlns:p14="http://schemas.microsoft.com/office/powerpoint/2010/main" val="2471892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1676400"/>
            <a:ext cx="1771650" cy="4267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52600" y="1676400"/>
            <a:ext cx="5162550" cy="4267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6261BB-9130-4346-A32E-822C14F8A3AB}" type="slidenum">
              <a:rPr lang="en-US"/>
              <a:pPr>
                <a:defRPr/>
              </a:pPr>
              <a:t>‹#›</a:t>
            </a:fld>
            <a:endParaRPr lang="en-US"/>
          </a:p>
        </p:txBody>
      </p:sp>
    </p:spTree>
    <p:extLst>
      <p:ext uri="{BB962C8B-B14F-4D97-AF65-F5344CB8AC3E}">
        <p14:creationId xmlns:p14="http://schemas.microsoft.com/office/powerpoint/2010/main" val="3572728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AD6DCD-23BD-4387-B0DF-D322A001AFF5}" type="slidenum">
              <a:rPr lang="en-US"/>
              <a:pPr>
                <a:defRPr/>
              </a:pPr>
              <a:t>‹#›</a:t>
            </a:fld>
            <a:endParaRPr lang="en-US"/>
          </a:p>
        </p:txBody>
      </p:sp>
    </p:spTree>
    <p:extLst>
      <p:ext uri="{BB962C8B-B14F-4D97-AF65-F5344CB8AC3E}">
        <p14:creationId xmlns:p14="http://schemas.microsoft.com/office/powerpoint/2010/main" val="861767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2819400"/>
            <a:ext cx="3314700" cy="3306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2819400"/>
            <a:ext cx="3314700" cy="3306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9DD56C-98CA-413F-AB23-28090C582AEC}" type="slidenum">
              <a:rPr lang="en-US"/>
              <a:pPr>
                <a:defRPr/>
              </a:pPr>
              <a:t>‹#›</a:t>
            </a:fld>
            <a:endParaRPr lang="en-US"/>
          </a:p>
        </p:txBody>
      </p:sp>
    </p:spTree>
    <p:extLst>
      <p:ext uri="{BB962C8B-B14F-4D97-AF65-F5344CB8AC3E}">
        <p14:creationId xmlns:p14="http://schemas.microsoft.com/office/powerpoint/2010/main" val="351570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FAD13B-38BF-4021-99D3-0492260BBDA8}" type="slidenum">
              <a:rPr lang="en-US"/>
              <a:pPr>
                <a:defRPr/>
              </a:pPr>
              <a:t>‹#›</a:t>
            </a:fld>
            <a:endParaRPr lang="en-US"/>
          </a:p>
        </p:txBody>
      </p:sp>
    </p:spTree>
    <p:extLst>
      <p:ext uri="{BB962C8B-B14F-4D97-AF65-F5344CB8AC3E}">
        <p14:creationId xmlns:p14="http://schemas.microsoft.com/office/powerpoint/2010/main" val="1697116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D1F2C1C-215E-4278-9EAC-C1545820775E}" type="slidenum">
              <a:rPr lang="en-US"/>
              <a:pPr>
                <a:defRPr/>
              </a:pPr>
              <a:t>‹#›</a:t>
            </a:fld>
            <a:endParaRPr lang="en-US"/>
          </a:p>
        </p:txBody>
      </p:sp>
    </p:spTree>
    <p:extLst>
      <p:ext uri="{BB962C8B-B14F-4D97-AF65-F5344CB8AC3E}">
        <p14:creationId xmlns:p14="http://schemas.microsoft.com/office/powerpoint/2010/main" val="3052004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4D59750-01AA-4985-82FC-F311C2D4A2D6}" type="slidenum">
              <a:rPr lang="en-US"/>
              <a:pPr>
                <a:defRPr/>
              </a:pPr>
              <a:t>‹#›</a:t>
            </a:fld>
            <a:endParaRPr lang="en-US"/>
          </a:p>
        </p:txBody>
      </p:sp>
    </p:spTree>
    <p:extLst>
      <p:ext uri="{BB962C8B-B14F-4D97-AF65-F5344CB8AC3E}">
        <p14:creationId xmlns:p14="http://schemas.microsoft.com/office/powerpoint/2010/main" val="1620686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489194-E245-4315-9BF1-7F1427704382}" type="slidenum">
              <a:rPr lang="en-US"/>
              <a:pPr>
                <a:defRPr/>
              </a:pPr>
              <a:t>‹#›</a:t>
            </a:fld>
            <a:endParaRPr lang="en-US"/>
          </a:p>
        </p:txBody>
      </p:sp>
    </p:spTree>
    <p:extLst>
      <p:ext uri="{BB962C8B-B14F-4D97-AF65-F5344CB8AC3E}">
        <p14:creationId xmlns:p14="http://schemas.microsoft.com/office/powerpoint/2010/main" val="2219998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093C6C-54AD-43CA-8847-574A14718757}" type="slidenum">
              <a:rPr lang="en-US"/>
              <a:pPr>
                <a:defRPr/>
              </a:pPr>
              <a:t>‹#›</a:t>
            </a:fld>
            <a:endParaRPr lang="en-US"/>
          </a:p>
        </p:txBody>
      </p:sp>
    </p:spTree>
    <p:extLst>
      <p:ext uri="{BB962C8B-B14F-4D97-AF65-F5344CB8AC3E}">
        <p14:creationId xmlns:p14="http://schemas.microsoft.com/office/powerpoint/2010/main" val="3662491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5000" y="1676400"/>
            <a:ext cx="6781800"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905000" y="2819400"/>
            <a:ext cx="6781800" cy="330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cs typeface="+mn-cs"/>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cs typeface="+mn-cs"/>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cs typeface="+mn-cs"/>
              </a:defRPr>
            </a:lvl1pPr>
          </a:lstStyle>
          <a:p>
            <a:pPr>
              <a:defRPr/>
            </a:pPr>
            <a:fld id="{C0EA2815-D45C-482C-B254-FAEC5A9AD30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Black" pitchFamily="34" charset="0"/>
        </a:defRPr>
      </a:lvl2pPr>
      <a:lvl3pPr algn="l" rtl="0" eaLnBrk="1" fontAlgn="base" hangingPunct="1">
        <a:spcBef>
          <a:spcPct val="0"/>
        </a:spcBef>
        <a:spcAft>
          <a:spcPct val="0"/>
        </a:spcAft>
        <a:defRPr sz="4400">
          <a:solidFill>
            <a:schemeClr val="tx2"/>
          </a:solidFill>
          <a:latin typeface="Arial Black" pitchFamily="34" charset="0"/>
        </a:defRPr>
      </a:lvl3pPr>
      <a:lvl4pPr algn="l" rtl="0" eaLnBrk="1" fontAlgn="base" hangingPunct="1">
        <a:spcBef>
          <a:spcPct val="0"/>
        </a:spcBef>
        <a:spcAft>
          <a:spcPct val="0"/>
        </a:spcAft>
        <a:defRPr sz="4400">
          <a:solidFill>
            <a:schemeClr val="tx2"/>
          </a:solidFill>
          <a:latin typeface="Arial Black" pitchFamily="34" charset="0"/>
        </a:defRPr>
      </a:lvl4pPr>
      <a:lvl5pPr algn="l" rtl="0" eaLnBrk="1" fontAlgn="base" hangingPunct="1">
        <a:spcBef>
          <a:spcPct val="0"/>
        </a:spcBef>
        <a:spcAft>
          <a:spcPct val="0"/>
        </a:spcAft>
        <a:defRPr sz="4400">
          <a:solidFill>
            <a:schemeClr val="tx2"/>
          </a:solidFill>
          <a:latin typeface="Arial Black" pitchFamily="34" charset="0"/>
        </a:defRPr>
      </a:lvl5pPr>
      <a:lvl6pPr marL="457200" algn="l" rtl="0" eaLnBrk="1" fontAlgn="base" hangingPunct="1">
        <a:spcBef>
          <a:spcPct val="0"/>
        </a:spcBef>
        <a:spcAft>
          <a:spcPct val="0"/>
        </a:spcAft>
        <a:defRPr sz="4400">
          <a:solidFill>
            <a:schemeClr val="tx2"/>
          </a:solidFill>
          <a:latin typeface="Arial Black" pitchFamily="34" charset="0"/>
        </a:defRPr>
      </a:lvl6pPr>
      <a:lvl7pPr marL="914400" algn="l" rtl="0" eaLnBrk="1" fontAlgn="base" hangingPunct="1">
        <a:spcBef>
          <a:spcPct val="0"/>
        </a:spcBef>
        <a:spcAft>
          <a:spcPct val="0"/>
        </a:spcAft>
        <a:defRPr sz="4400">
          <a:solidFill>
            <a:schemeClr val="tx2"/>
          </a:solidFill>
          <a:latin typeface="Arial Black" pitchFamily="34" charset="0"/>
        </a:defRPr>
      </a:lvl7pPr>
      <a:lvl8pPr marL="1371600" algn="l" rtl="0" eaLnBrk="1" fontAlgn="base" hangingPunct="1">
        <a:spcBef>
          <a:spcPct val="0"/>
        </a:spcBef>
        <a:spcAft>
          <a:spcPct val="0"/>
        </a:spcAft>
        <a:defRPr sz="4400">
          <a:solidFill>
            <a:schemeClr val="tx2"/>
          </a:solidFill>
          <a:latin typeface="Arial Black" pitchFamily="34" charset="0"/>
        </a:defRPr>
      </a:lvl8pPr>
      <a:lvl9pPr marL="1828800" algn="l" rtl="0" eaLnBrk="1" fontAlgn="base" hangingPunct="1">
        <a:spcBef>
          <a:spcPct val="0"/>
        </a:spcBef>
        <a:spcAft>
          <a:spcPct val="0"/>
        </a:spcAft>
        <a:defRPr sz="4400">
          <a:solidFill>
            <a:schemeClr val="tx2"/>
          </a:solidFill>
          <a:latin typeface="Arial Black"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752600" y="1676400"/>
            <a:ext cx="70866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1752600" y="2819400"/>
            <a:ext cx="70866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cs typeface="+mn-cs"/>
              </a:defRPr>
            </a:lvl1pPr>
          </a:lstStyle>
          <a:p>
            <a:pPr>
              <a:defRPr/>
            </a:pPr>
            <a:endParaRPr lang="en-US"/>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cs typeface="+mn-cs"/>
              </a:defRPr>
            </a:lvl1pPr>
          </a:lstStyle>
          <a:p>
            <a:pPr>
              <a:defRPr/>
            </a:pPr>
            <a:endParaRPr lang="en-US"/>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cs typeface="+mn-cs"/>
              </a:defRPr>
            </a:lvl1pPr>
          </a:lstStyle>
          <a:p>
            <a:pPr>
              <a:defRPr/>
            </a:pPr>
            <a:fld id="{94FBA56D-E5D5-456D-9608-DC5CE2A953E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Black" pitchFamily="34" charset="0"/>
        </a:defRPr>
      </a:lvl2pPr>
      <a:lvl3pPr algn="l" rtl="0" eaLnBrk="0" fontAlgn="base" hangingPunct="0">
        <a:spcBef>
          <a:spcPct val="0"/>
        </a:spcBef>
        <a:spcAft>
          <a:spcPct val="0"/>
        </a:spcAft>
        <a:defRPr sz="4000">
          <a:solidFill>
            <a:schemeClr val="tx2"/>
          </a:solidFill>
          <a:latin typeface="Arial Black" pitchFamily="34" charset="0"/>
        </a:defRPr>
      </a:lvl3pPr>
      <a:lvl4pPr algn="l" rtl="0" eaLnBrk="0" fontAlgn="base" hangingPunct="0">
        <a:spcBef>
          <a:spcPct val="0"/>
        </a:spcBef>
        <a:spcAft>
          <a:spcPct val="0"/>
        </a:spcAft>
        <a:defRPr sz="4000">
          <a:solidFill>
            <a:schemeClr val="tx2"/>
          </a:solidFill>
          <a:latin typeface="Arial Black" pitchFamily="34" charset="0"/>
        </a:defRPr>
      </a:lvl4pPr>
      <a:lvl5pPr algn="l" rtl="0" eaLnBrk="0" fontAlgn="base" hangingPunct="0">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2133600" y="1143000"/>
            <a:ext cx="6324600" cy="1470025"/>
          </a:xfrm>
        </p:spPr>
        <p:txBody>
          <a:bodyPr/>
          <a:lstStyle/>
          <a:p>
            <a:pPr algn="ctr"/>
            <a:r>
              <a:rPr lang="en-US" smtClean="0">
                <a:solidFill>
                  <a:srgbClr val="92D050"/>
                </a:solidFill>
              </a:rPr>
              <a:t>I Can Stay Safe Online!</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343400"/>
            <a:ext cx="1878013" cy="22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276600"/>
            <a:ext cx="4094670" cy="3067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79350">
            <a:off x="6582637" y="4996769"/>
            <a:ext cx="2462213"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solidFill>
            <a:schemeClr val="accent5"/>
          </a:solidFill>
          <a:ln>
            <a:solidFill>
              <a:schemeClr val="accent4"/>
            </a:solidFill>
          </a:ln>
        </p:spPr>
        <p:txBody>
          <a:bodyPr/>
          <a:lstStyle/>
          <a:p>
            <a:pPr algn="ctr"/>
            <a:r>
              <a:rPr lang="en-US" sz="8800" b="1" smtClean="0">
                <a:solidFill>
                  <a:srgbClr val="92D050"/>
                </a:solidFill>
                <a:latin typeface="+mn-lt"/>
              </a:rPr>
              <a:t>A</a:t>
            </a:r>
            <a:r>
              <a:rPr lang="en-US" sz="4800" smtClean="0">
                <a:solidFill>
                  <a:schemeClr val="accent4"/>
                </a:solidFill>
                <a:latin typeface="+mn-lt"/>
              </a:rPr>
              <a:t> – Never </a:t>
            </a:r>
            <a:r>
              <a:rPr lang="en-US" sz="4800" b="1" smtClean="0">
                <a:solidFill>
                  <a:srgbClr val="92D050"/>
                </a:solidFill>
                <a:latin typeface="+mn-lt"/>
              </a:rPr>
              <a:t>ACCEPT</a:t>
            </a:r>
            <a:r>
              <a:rPr lang="en-US" sz="4800" smtClean="0">
                <a:solidFill>
                  <a:schemeClr val="accent4"/>
                </a:solidFill>
                <a:latin typeface="+mn-lt"/>
              </a:rPr>
              <a:t> </a:t>
            </a:r>
            <a:endParaRPr lang="en-US" sz="8800" b="1">
              <a:solidFill>
                <a:srgbClr val="92D050"/>
              </a:solidFill>
              <a:latin typeface="+mn-lt"/>
            </a:endParaRPr>
          </a:p>
        </p:txBody>
      </p:sp>
      <p:sp>
        <p:nvSpPr>
          <p:cNvPr id="3" name="Content Placeholder 2"/>
          <p:cNvSpPr>
            <a:spLocks noGrp="1"/>
          </p:cNvSpPr>
          <p:nvPr>
            <p:ph idx="1"/>
          </p:nvPr>
        </p:nvSpPr>
        <p:spPr/>
        <p:txBody>
          <a:bodyPr/>
          <a:lstStyle/>
          <a:p>
            <a:pPr marL="0" indent="0" algn="ctr">
              <a:buNone/>
            </a:pPr>
            <a:r>
              <a:rPr lang="en-US" smtClean="0">
                <a:solidFill>
                  <a:schemeClr val="accent4"/>
                </a:solidFill>
              </a:rPr>
              <a:t>NEVER </a:t>
            </a:r>
            <a:r>
              <a:rPr lang="en-US" b="1" smtClean="0">
                <a:solidFill>
                  <a:srgbClr val="92D050"/>
                </a:solidFill>
              </a:rPr>
              <a:t>accept </a:t>
            </a:r>
            <a:r>
              <a:rPr lang="en-US" smtClean="0">
                <a:solidFill>
                  <a:schemeClr val="accent4"/>
                </a:solidFill>
              </a:rPr>
              <a:t>emails or text messages from people you don’t know.</a:t>
            </a:r>
            <a:endParaRPr lang="en-US" b="1">
              <a:solidFill>
                <a:srgbClr val="92D050"/>
              </a:solidFill>
            </a:endParaRPr>
          </a:p>
        </p:txBody>
      </p:sp>
      <p:pic>
        <p:nvPicPr>
          <p:cNvPr id="368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4422699"/>
            <a:ext cx="2819400" cy="2103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7216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29632">
            <a:off x="6581775" y="4780887"/>
            <a:ext cx="2462213"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19287" y="1447800"/>
            <a:ext cx="6781800" cy="960438"/>
          </a:xfrm>
          <a:solidFill>
            <a:schemeClr val="accent5"/>
          </a:solidFill>
          <a:ln>
            <a:solidFill>
              <a:schemeClr val="accent4"/>
            </a:solidFill>
          </a:ln>
        </p:spPr>
        <p:txBody>
          <a:bodyPr/>
          <a:lstStyle/>
          <a:p>
            <a:pPr algn="ctr"/>
            <a:r>
              <a:rPr lang="en-US" sz="8800" b="1" smtClean="0">
                <a:solidFill>
                  <a:srgbClr val="00B0F0"/>
                </a:solidFill>
                <a:latin typeface="+mn-lt"/>
              </a:rPr>
              <a:t>R</a:t>
            </a:r>
            <a:r>
              <a:rPr lang="en-US" sz="4800" b="1" smtClean="0">
                <a:solidFill>
                  <a:srgbClr val="00B0F0"/>
                </a:solidFill>
                <a:latin typeface="+mn-lt"/>
              </a:rPr>
              <a:t> </a:t>
            </a:r>
            <a:r>
              <a:rPr lang="en-US" sz="4800" smtClean="0">
                <a:solidFill>
                  <a:schemeClr val="accent4"/>
                </a:solidFill>
                <a:latin typeface="+mn-lt"/>
              </a:rPr>
              <a:t>– is it </a:t>
            </a:r>
            <a:r>
              <a:rPr lang="en-US" sz="4800" b="1" smtClean="0">
                <a:solidFill>
                  <a:srgbClr val="00B0F0"/>
                </a:solidFill>
                <a:latin typeface="+mn-lt"/>
              </a:rPr>
              <a:t>RELIABLE</a:t>
            </a:r>
            <a:r>
              <a:rPr lang="en-US" sz="4800" smtClean="0">
                <a:solidFill>
                  <a:schemeClr val="accent4"/>
                </a:solidFill>
                <a:latin typeface="+mn-lt"/>
              </a:rPr>
              <a:t>?</a:t>
            </a:r>
            <a:endParaRPr lang="en-US" sz="8800" b="1">
              <a:solidFill>
                <a:srgbClr val="00B0F0"/>
              </a:solidFill>
              <a:latin typeface="+mn-lt"/>
            </a:endParaRPr>
          </a:p>
        </p:txBody>
      </p:sp>
      <p:sp>
        <p:nvSpPr>
          <p:cNvPr id="3" name="Content Placeholder 2"/>
          <p:cNvSpPr>
            <a:spLocks noGrp="1"/>
          </p:cNvSpPr>
          <p:nvPr>
            <p:ph idx="1"/>
          </p:nvPr>
        </p:nvSpPr>
        <p:spPr>
          <a:xfrm>
            <a:off x="1919287" y="2514600"/>
            <a:ext cx="6781800" cy="3306763"/>
          </a:xfrm>
        </p:spPr>
        <p:txBody>
          <a:bodyPr/>
          <a:lstStyle/>
          <a:p>
            <a:pPr marL="0" indent="0" algn="ctr">
              <a:buNone/>
            </a:pPr>
            <a:r>
              <a:rPr lang="en-US" smtClean="0"/>
              <a:t>Not everything we see online </a:t>
            </a:r>
          </a:p>
          <a:p>
            <a:pPr marL="0" indent="0" algn="ctr">
              <a:buNone/>
            </a:pPr>
            <a:r>
              <a:rPr lang="en-US" smtClean="0"/>
              <a:t>is </a:t>
            </a:r>
            <a:r>
              <a:rPr lang="en-US" b="1" smtClean="0">
                <a:solidFill>
                  <a:srgbClr val="00B0F0"/>
                </a:solidFill>
              </a:rPr>
              <a:t>reliable</a:t>
            </a:r>
            <a:r>
              <a:rPr lang="en-US" smtClean="0">
                <a:solidFill>
                  <a:schemeClr val="accent4"/>
                </a:solidFill>
              </a:rPr>
              <a:t>.  That means it’s </a:t>
            </a:r>
          </a:p>
          <a:p>
            <a:pPr marL="0" indent="0" algn="ctr">
              <a:buNone/>
            </a:pPr>
            <a:r>
              <a:rPr lang="en-US" u="sng" smtClean="0">
                <a:solidFill>
                  <a:schemeClr val="accent4"/>
                </a:solidFill>
              </a:rPr>
              <a:t>not always true</a:t>
            </a:r>
            <a:r>
              <a:rPr lang="en-US" smtClean="0">
                <a:solidFill>
                  <a:schemeClr val="accent4"/>
                </a:solidFill>
              </a:rPr>
              <a:t>.</a:t>
            </a:r>
            <a:endParaRPr lang="en-US" b="1"/>
          </a:p>
        </p:txBody>
      </p:sp>
      <p:pic>
        <p:nvPicPr>
          <p:cNvPr id="378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291862"/>
            <a:ext cx="3609975" cy="2415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0841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398144"/>
            <a:ext cx="2822575" cy="223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solidFill>
            <a:schemeClr val="accent5"/>
          </a:solidFill>
          <a:ln>
            <a:solidFill>
              <a:schemeClr val="accent4"/>
            </a:solidFill>
          </a:ln>
        </p:spPr>
        <p:txBody>
          <a:bodyPr/>
          <a:lstStyle/>
          <a:p>
            <a:pPr algn="ctr"/>
            <a:r>
              <a:rPr lang="en-US" sz="8800" b="1" smtClean="0">
                <a:solidFill>
                  <a:srgbClr val="7030A0"/>
                </a:solidFill>
                <a:latin typeface="+mn-lt"/>
              </a:rPr>
              <a:t>T</a:t>
            </a:r>
            <a:r>
              <a:rPr lang="en-US" sz="4800" smtClean="0">
                <a:solidFill>
                  <a:schemeClr val="accent4"/>
                </a:solidFill>
                <a:latin typeface="+mn-lt"/>
              </a:rPr>
              <a:t>- always </a:t>
            </a:r>
            <a:r>
              <a:rPr lang="en-US" sz="4800" b="1" smtClean="0">
                <a:solidFill>
                  <a:srgbClr val="7030A0"/>
                </a:solidFill>
                <a:latin typeface="+mn-lt"/>
              </a:rPr>
              <a:t>TELL</a:t>
            </a:r>
            <a:endParaRPr lang="en-US" sz="8800" b="1">
              <a:solidFill>
                <a:srgbClr val="7030A0"/>
              </a:solidFill>
              <a:latin typeface="+mn-lt"/>
            </a:endParaRPr>
          </a:p>
        </p:txBody>
      </p:sp>
      <p:sp>
        <p:nvSpPr>
          <p:cNvPr id="3" name="Content Placeholder 2"/>
          <p:cNvSpPr>
            <a:spLocks noGrp="1"/>
          </p:cNvSpPr>
          <p:nvPr>
            <p:ph idx="1"/>
          </p:nvPr>
        </p:nvSpPr>
        <p:spPr/>
        <p:txBody>
          <a:bodyPr/>
          <a:lstStyle/>
          <a:p>
            <a:pPr marL="0" indent="0" algn="ctr">
              <a:buNone/>
            </a:pPr>
            <a:r>
              <a:rPr lang="en-US" smtClean="0">
                <a:solidFill>
                  <a:schemeClr val="accent4"/>
                </a:solidFill>
              </a:rPr>
              <a:t>ALWAYS </a:t>
            </a:r>
            <a:r>
              <a:rPr lang="en-US" b="1" smtClean="0">
                <a:solidFill>
                  <a:srgbClr val="7030A0"/>
                </a:solidFill>
              </a:rPr>
              <a:t>TELL </a:t>
            </a:r>
            <a:r>
              <a:rPr lang="en-US" smtClean="0">
                <a:solidFill>
                  <a:schemeClr val="accent4"/>
                </a:solidFill>
              </a:rPr>
              <a:t>an adult if something or someone upsets you online.</a:t>
            </a:r>
            <a:endParaRPr lang="en-US">
              <a:solidFill>
                <a:schemeClr val="accent4"/>
              </a:solidFill>
            </a:endParaRPr>
          </a:p>
        </p:txBody>
      </p:sp>
      <p:pic>
        <p:nvPicPr>
          <p:cNvPr id="389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351766"/>
            <a:ext cx="3486150" cy="2269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92136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371600"/>
            <a:ext cx="6781800" cy="960438"/>
          </a:xfrm>
          <a:solidFill>
            <a:schemeClr val="accent5"/>
          </a:solidFill>
        </p:spPr>
        <p:txBody>
          <a:bodyPr/>
          <a:lstStyle/>
          <a:p>
            <a:pPr algn="ctr"/>
            <a:r>
              <a:rPr lang="en-US" smtClean="0">
                <a:solidFill>
                  <a:srgbClr val="92D050"/>
                </a:solidFill>
              </a:rPr>
              <a:t>Let’s remember:</a:t>
            </a:r>
            <a:endParaRPr lang="en-US">
              <a:solidFill>
                <a:srgbClr val="92D050"/>
              </a:solidFill>
            </a:endParaRPr>
          </a:p>
        </p:txBody>
      </p:sp>
      <p:sp>
        <p:nvSpPr>
          <p:cNvPr id="3" name="Content Placeholder 2"/>
          <p:cNvSpPr>
            <a:spLocks noGrp="1"/>
          </p:cNvSpPr>
          <p:nvPr>
            <p:ph idx="1"/>
          </p:nvPr>
        </p:nvSpPr>
        <p:spPr>
          <a:xfrm>
            <a:off x="1917609" y="2362201"/>
            <a:ext cx="6781800" cy="2362200"/>
          </a:xfrm>
        </p:spPr>
        <p:txBody>
          <a:bodyPr/>
          <a:lstStyle/>
          <a:p>
            <a:pPr marL="0" indent="0" algn="ctr">
              <a:buNone/>
            </a:pPr>
            <a:r>
              <a:rPr lang="en-US" smtClean="0"/>
              <a:t>We can have lots of fun online as long as we stay </a:t>
            </a:r>
          </a:p>
          <a:p>
            <a:pPr marL="0" indent="0">
              <a:buNone/>
            </a:pPr>
            <a:endParaRPr lang="en-US"/>
          </a:p>
        </p:txBody>
      </p:sp>
      <p:sp>
        <p:nvSpPr>
          <p:cNvPr id="5" name="Rectangle 4"/>
          <p:cNvSpPr/>
          <p:nvPr/>
        </p:nvSpPr>
        <p:spPr>
          <a:xfrm>
            <a:off x="3200400" y="3505200"/>
            <a:ext cx="4216219" cy="1446550"/>
          </a:xfrm>
          <a:prstGeom prst="rect">
            <a:avLst/>
          </a:prstGeom>
        </p:spPr>
        <p:txBody>
          <a:bodyPr wrap="none">
            <a:spAutoFit/>
          </a:bodyPr>
          <a:lstStyle/>
          <a:p>
            <a:pPr lvl="0" algn="r">
              <a:spcBef>
                <a:spcPct val="20000"/>
              </a:spcBef>
            </a:pPr>
            <a:r>
              <a:rPr kumimoji="0" lang="en-US" sz="8800" b="1" i="0" u="none" strike="noStrike" kern="0" cap="none" spc="0" normalizeH="0" baseline="0" noProof="0" smtClean="0">
                <a:ln>
                  <a:noFill/>
                </a:ln>
                <a:solidFill>
                  <a:srgbClr val="FF0000"/>
                </a:solidFill>
                <a:effectLst/>
                <a:uLnTx/>
                <a:uFillTx/>
                <a:latin typeface="Aharoni" pitchFamily="2" charset="-79"/>
                <a:ea typeface="+mn-ea"/>
                <a:cs typeface="Aharoni" pitchFamily="2" charset="-79"/>
              </a:rPr>
              <a:t>S</a:t>
            </a:r>
            <a:r>
              <a:rPr kumimoji="0" lang="en-US" sz="8800" b="1" i="0" u="none" strike="noStrike" kern="0" cap="none" spc="0" normalizeH="0" baseline="0" noProof="0" smtClean="0">
                <a:ln>
                  <a:noFill/>
                </a:ln>
                <a:solidFill>
                  <a:srgbClr val="FFC000"/>
                </a:solidFill>
                <a:effectLst/>
                <a:uLnTx/>
                <a:uFillTx/>
                <a:latin typeface="Aharoni" pitchFamily="2" charset="-79"/>
                <a:ea typeface="+mn-ea"/>
                <a:cs typeface="Aharoni" pitchFamily="2" charset="-79"/>
              </a:rPr>
              <a:t>M</a:t>
            </a:r>
            <a:r>
              <a:rPr kumimoji="0" lang="en-US" sz="8800" b="1" i="0" u="none" strike="noStrike" kern="0" cap="none" spc="0" normalizeH="0" baseline="0" noProof="0" smtClean="0">
                <a:ln>
                  <a:noFill/>
                </a:ln>
                <a:solidFill>
                  <a:srgbClr val="92D050"/>
                </a:solidFill>
                <a:effectLst/>
                <a:uLnTx/>
                <a:uFillTx/>
                <a:latin typeface="Aharoni" pitchFamily="2" charset="-79"/>
                <a:ea typeface="+mn-ea"/>
                <a:cs typeface="Aharoni" pitchFamily="2" charset="-79"/>
              </a:rPr>
              <a:t>A</a:t>
            </a:r>
            <a:r>
              <a:rPr kumimoji="0" lang="en-US" sz="8800" b="1" i="0" u="none" strike="noStrike" kern="0" cap="none" spc="0" normalizeH="0" baseline="0" noProof="0" smtClean="0">
                <a:ln>
                  <a:noFill/>
                </a:ln>
                <a:solidFill>
                  <a:srgbClr val="8DC6FF">
                    <a:lumMod val="75000"/>
                  </a:srgbClr>
                </a:solidFill>
                <a:effectLst/>
                <a:uLnTx/>
                <a:uFillTx/>
                <a:latin typeface="Aharoni" pitchFamily="2" charset="-79"/>
                <a:ea typeface="+mn-ea"/>
                <a:cs typeface="Aharoni" pitchFamily="2" charset="-79"/>
              </a:rPr>
              <a:t>R</a:t>
            </a:r>
            <a:r>
              <a:rPr kumimoji="0" lang="en-US" sz="8800" b="1" i="0" u="none" strike="noStrike" kern="0" cap="none" spc="0" normalizeH="0" baseline="0" noProof="0" smtClean="0">
                <a:ln>
                  <a:noFill/>
                </a:ln>
                <a:solidFill>
                  <a:srgbClr val="7030A0"/>
                </a:solidFill>
                <a:effectLst/>
                <a:uLnTx/>
                <a:uFillTx/>
                <a:latin typeface="Aharoni" pitchFamily="2" charset="-79"/>
                <a:ea typeface="+mn-ea"/>
                <a:cs typeface="Aharoni" pitchFamily="2" charset="-79"/>
              </a:rPr>
              <a:t>T</a:t>
            </a:r>
            <a:r>
              <a:rPr kumimoji="0" lang="en-US" sz="8800" b="1" i="0" u="none" strike="noStrike" kern="0" cap="none" spc="0" normalizeH="0" baseline="0" noProof="0" smtClean="0">
                <a:ln>
                  <a:noFill/>
                </a:ln>
                <a:solidFill>
                  <a:srgbClr val="8DC6FF">
                    <a:lumMod val="75000"/>
                  </a:srgbClr>
                </a:solidFill>
                <a:effectLst/>
                <a:uLnTx/>
                <a:uFillTx/>
                <a:latin typeface="Aharoni" pitchFamily="2" charset="-79"/>
                <a:ea typeface="+mn-ea"/>
                <a:cs typeface="Aharoni" pitchFamily="2" charset="-79"/>
              </a:rPr>
              <a:t> </a:t>
            </a:r>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774457"/>
            <a:ext cx="2895600" cy="1944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50524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533400"/>
            <a:ext cx="6781800" cy="960438"/>
          </a:xfrm>
          <a:solidFill>
            <a:schemeClr val="accent5"/>
          </a:solidFill>
        </p:spPr>
        <p:txBody>
          <a:bodyPr/>
          <a:lstStyle/>
          <a:p>
            <a:pPr algn="ctr"/>
            <a:r>
              <a:rPr lang="en-US" smtClean="0">
                <a:solidFill>
                  <a:srgbClr val="92D050"/>
                </a:solidFill>
              </a:rPr>
              <a:t>Stay </a:t>
            </a:r>
            <a:r>
              <a:rPr lang="en-US" smtClean="0">
                <a:solidFill>
                  <a:srgbClr val="FF0000"/>
                </a:solidFill>
              </a:rPr>
              <a:t>S</a:t>
            </a:r>
            <a:r>
              <a:rPr lang="en-US" smtClean="0">
                <a:solidFill>
                  <a:srgbClr val="FFC000"/>
                </a:solidFill>
              </a:rPr>
              <a:t>M</a:t>
            </a:r>
            <a:r>
              <a:rPr lang="en-US" smtClean="0">
                <a:solidFill>
                  <a:srgbClr val="92D050"/>
                </a:solidFill>
              </a:rPr>
              <a:t>A</a:t>
            </a:r>
            <a:r>
              <a:rPr lang="en-US" smtClean="0">
                <a:solidFill>
                  <a:srgbClr val="00B0F0"/>
                </a:solidFill>
              </a:rPr>
              <a:t>R</a:t>
            </a:r>
            <a:r>
              <a:rPr lang="en-US" smtClean="0">
                <a:solidFill>
                  <a:srgbClr val="7030A0"/>
                </a:solidFill>
              </a:rPr>
              <a:t>T</a:t>
            </a:r>
            <a:r>
              <a:rPr lang="en-US" smtClean="0">
                <a:solidFill>
                  <a:srgbClr val="92D050"/>
                </a:solidFill>
              </a:rPr>
              <a:t> online!</a:t>
            </a:r>
            <a:endParaRPr lang="en-US">
              <a:solidFill>
                <a:srgbClr val="92D050"/>
              </a:solidFill>
            </a:endParaRPr>
          </a:p>
        </p:txBody>
      </p:sp>
      <p:sp>
        <p:nvSpPr>
          <p:cNvPr id="3" name="Content Placeholder 2"/>
          <p:cNvSpPr>
            <a:spLocks noGrp="1"/>
          </p:cNvSpPr>
          <p:nvPr>
            <p:ph idx="1"/>
          </p:nvPr>
        </p:nvSpPr>
        <p:spPr>
          <a:xfrm>
            <a:off x="1905000" y="1905000"/>
            <a:ext cx="6781800" cy="4343400"/>
          </a:xfrm>
          <a:solidFill>
            <a:schemeClr val="accent5"/>
          </a:solidFill>
        </p:spPr>
        <p:txBody>
          <a:bodyPr/>
          <a:lstStyle/>
          <a:p>
            <a:pPr marL="0" indent="0">
              <a:buNone/>
            </a:pPr>
            <a:r>
              <a:rPr lang="en-US" sz="4800" b="1" smtClean="0">
                <a:solidFill>
                  <a:srgbClr val="FF0000"/>
                </a:solidFill>
              </a:rPr>
              <a:t>S</a:t>
            </a:r>
            <a:r>
              <a:rPr lang="en-US" sz="4800" b="1" smtClean="0">
                <a:solidFill>
                  <a:schemeClr val="accent4"/>
                </a:solidFill>
              </a:rPr>
              <a:t> </a:t>
            </a:r>
            <a:r>
              <a:rPr lang="en-US" sz="4800" smtClean="0">
                <a:solidFill>
                  <a:schemeClr val="accent4"/>
                </a:solidFill>
              </a:rPr>
              <a:t>– stay </a:t>
            </a:r>
            <a:r>
              <a:rPr lang="en-US" sz="4800" b="1" smtClean="0">
                <a:solidFill>
                  <a:srgbClr val="FF0000"/>
                </a:solidFill>
              </a:rPr>
              <a:t>SAFE</a:t>
            </a:r>
          </a:p>
          <a:p>
            <a:pPr marL="0" indent="0">
              <a:buNone/>
            </a:pPr>
            <a:r>
              <a:rPr lang="en-US" sz="4800" b="1" smtClean="0">
                <a:solidFill>
                  <a:srgbClr val="FFC000"/>
                </a:solidFill>
              </a:rPr>
              <a:t>M</a:t>
            </a:r>
            <a:r>
              <a:rPr lang="en-US" sz="4800" b="1" smtClean="0">
                <a:solidFill>
                  <a:schemeClr val="accent4"/>
                </a:solidFill>
              </a:rPr>
              <a:t> </a:t>
            </a:r>
            <a:r>
              <a:rPr lang="en-US" sz="4800" smtClean="0">
                <a:solidFill>
                  <a:schemeClr val="accent4"/>
                </a:solidFill>
              </a:rPr>
              <a:t>– don’t </a:t>
            </a:r>
            <a:r>
              <a:rPr lang="en-US" sz="4800" b="1" smtClean="0">
                <a:solidFill>
                  <a:srgbClr val="FFC000"/>
                </a:solidFill>
              </a:rPr>
              <a:t>MEET</a:t>
            </a:r>
          </a:p>
          <a:p>
            <a:pPr marL="0" indent="0">
              <a:buNone/>
            </a:pPr>
            <a:r>
              <a:rPr lang="en-US" sz="4800" b="1" smtClean="0">
                <a:solidFill>
                  <a:srgbClr val="92D050"/>
                </a:solidFill>
              </a:rPr>
              <a:t>A</a:t>
            </a:r>
            <a:r>
              <a:rPr lang="en-US" sz="4800" smtClean="0">
                <a:solidFill>
                  <a:schemeClr val="accent4"/>
                </a:solidFill>
              </a:rPr>
              <a:t> – never </a:t>
            </a:r>
            <a:r>
              <a:rPr lang="en-US" sz="4800" b="1" smtClean="0">
                <a:solidFill>
                  <a:srgbClr val="92D050"/>
                </a:solidFill>
              </a:rPr>
              <a:t>ACCEPT</a:t>
            </a:r>
          </a:p>
          <a:p>
            <a:pPr marL="0" indent="0">
              <a:buNone/>
            </a:pPr>
            <a:r>
              <a:rPr lang="en-US" sz="4800" b="1" smtClean="0">
                <a:solidFill>
                  <a:srgbClr val="00B0F0"/>
                </a:solidFill>
              </a:rPr>
              <a:t>R</a:t>
            </a:r>
            <a:r>
              <a:rPr lang="en-US" sz="4800" b="1" smtClean="0">
                <a:solidFill>
                  <a:schemeClr val="accent4"/>
                </a:solidFill>
              </a:rPr>
              <a:t> </a:t>
            </a:r>
            <a:r>
              <a:rPr lang="en-US" sz="4800" smtClean="0">
                <a:solidFill>
                  <a:schemeClr val="accent4"/>
                </a:solidFill>
              </a:rPr>
              <a:t>– is it </a:t>
            </a:r>
            <a:r>
              <a:rPr lang="en-US" sz="4800" b="1" smtClean="0">
                <a:solidFill>
                  <a:srgbClr val="00B0F0"/>
                </a:solidFill>
              </a:rPr>
              <a:t>RELIABLE</a:t>
            </a:r>
            <a:r>
              <a:rPr lang="en-US" sz="4800" smtClean="0">
                <a:solidFill>
                  <a:schemeClr val="accent4"/>
                </a:solidFill>
              </a:rPr>
              <a:t>?</a:t>
            </a:r>
          </a:p>
          <a:p>
            <a:pPr marL="0" indent="0">
              <a:buNone/>
            </a:pPr>
            <a:r>
              <a:rPr lang="en-US" sz="4800" b="1" smtClean="0">
                <a:solidFill>
                  <a:srgbClr val="7030A0"/>
                </a:solidFill>
              </a:rPr>
              <a:t>T</a:t>
            </a:r>
            <a:r>
              <a:rPr lang="en-US" sz="4800" b="1" smtClean="0">
                <a:solidFill>
                  <a:schemeClr val="accent4"/>
                </a:solidFill>
              </a:rPr>
              <a:t> </a:t>
            </a:r>
            <a:r>
              <a:rPr lang="en-US" sz="4800" smtClean="0">
                <a:solidFill>
                  <a:schemeClr val="accent4"/>
                </a:solidFill>
              </a:rPr>
              <a:t>– always </a:t>
            </a:r>
            <a:r>
              <a:rPr lang="en-US" sz="4800" b="1" smtClean="0">
                <a:solidFill>
                  <a:srgbClr val="7030A0"/>
                </a:solidFill>
              </a:rPr>
              <a:t>TELL</a:t>
            </a:r>
            <a:endParaRPr lang="en-US" sz="4800" b="1">
              <a:solidFill>
                <a:srgbClr val="7030A0"/>
              </a:solidFill>
            </a:endParaRPr>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705600" y="5334000"/>
            <a:ext cx="21590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87379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786" b="6144"/>
          <a:stretch/>
        </p:blipFill>
        <p:spPr bwMode="auto">
          <a:xfrm>
            <a:off x="7086600" y="4490268"/>
            <a:ext cx="1679988" cy="2280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905000" y="1066800"/>
            <a:ext cx="6781800" cy="1295400"/>
          </a:xfrm>
          <a:solidFill>
            <a:schemeClr val="accent5"/>
          </a:solidFill>
        </p:spPr>
        <p:txBody>
          <a:bodyPr/>
          <a:lstStyle/>
          <a:p>
            <a:pPr algn="ctr"/>
            <a:r>
              <a:rPr lang="en-US" smtClean="0">
                <a:solidFill>
                  <a:srgbClr val="92D050"/>
                </a:solidFill>
              </a:rPr>
              <a:t>So what do YOU think?</a:t>
            </a:r>
            <a:endParaRPr lang="en-US">
              <a:solidFill>
                <a:srgbClr val="92D050"/>
              </a:solidFill>
            </a:endParaRPr>
          </a:p>
        </p:txBody>
      </p:sp>
      <p:sp>
        <p:nvSpPr>
          <p:cNvPr id="3" name="Content Placeholder 2"/>
          <p:cNvSpPr>
            <a:spLocks noGrp="1"/>
          </p:cNvSpPr>
          <p:nvPr>
            <p:ph idx="1"/>
          </p:nvPr>
        </p:nvSpPr>
        <p:spPr>
          <a:xfrm>
            <a:off x="1905000" y="2590800"/>
            <a:ext cx="6781800" cy="3306763"/>
          </a:xfrm>
        </p:spPr>
        <p:txBody>
          <a:bodyPr/>
          <a:lstStyle/>
          <a:p>
            <a:pPr marL="0" indent="0" algn="ctr">
              <a:buNone/>
            </a:pPr>
            <a:r>
              <a:rPr lang="en-US" smtClean="0">
                <a:solidFill>
                  <a:schemeClr val="accent4"/>
                </a:solidFill>
              </a:rPr>
              <a:t>You had a fight with your best friend at school.  You know you’re right, but you want to tell others about the situation.  </a:t>
            </a:r>
            <a:r>
              <a:rPr lang="en-US" b="1" smtClean="0">
                <a:solidFill>
                  <a:schemeClr val="accent4"/>
                </a:solidFill>
              </a:rPr>
              <a:t>Who</a:t>
            </a:r>
            <a:r>
              <a:rPr lang="en-US" smtClean="0">
                <a:solidFill>
                  <a:schemeClr val="accent4"/>
                </a:solidFill>
              </a:rPr>
              <a:t> would you share it with and </a:t>
            </a:r>
            <a:r>
              <a:rPr lang="en-US" b="1" smtClean="0">
                <a:solidFill>
                  <a:schemeClr val="accent4"/>
                </a:solidFill>
              </a:rPr>
              <a:t>how</a:t>
            </a:r>
            <a:r>
              <a:rPr lang="en-US" smtClean="0">
                <a:solidFill>
                  <a:schemeClr val="accent4"/>
                </a:solidFill>
              </a:rPr>
              <a:t>?</a:t>
            </a:r>
            <a:endParaRPr lang="en-US">
              <a:solidFill>
                <a:schemeClr val="accent4"/>
              </a:solidFill>
            </a:endParaRPr>
          </a:p>
        </p:txBody>
      </p:sp>
    </p:spTree>
    <p:extLst>
      <p:ext uri="{BB962C8B-B14F-4D97-AF65-F5344CB8AC3E}">
        <p14:creationId xmlns:p14="http://schemas.microsoft.com/office/powerpoint/2010/main" val="2225234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924800" cy="1905000"/>
          </a:xfrm>
          <a:solidFill>
            <a:schemeClr val="accent5"/>
          </a:solidFill>
        </p:spPr>
        <p:txBody>
          <a:bodyPr/>
          <a:lstStyle/>
          <a:p>
            <a:pPr algn="ctr"/>
            <a:r>
              <a:rPr lang="en-US" smtClean="0">
                <a:solidFill>
                  <a:srgbClr val="92D050"/>
                </a:solidFill>
              </a:rPr>
              <a:t>We can use the computer to…</a:t>
            </a:r>
            <a:endParaRPr lang="en-US">
              <a:solidFill>
                <a:srgbClr val="92D05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59012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727800"/>
            <a:ext cx="270510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4727800"/>
            <a:ext cx="27432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2209800"/>
            <a:ext cx="17145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419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151"/>
                                        </p:tgtEl>
                                        <p:attrNameLst>
                                          <p:attrName>style.visibility</p:attrName>
                                        </p:attrNameLst>
                                      </p:cBhvr>
                                      <p:to>
                                        <p:strVal val="visible"/>
                                      </p:to>
                                    </p:set>
                                    <p:animEffect transition="in" filter="barn(inVertical)">
                                      <p:cBhvr>
                                        <p:cTn id="12" dur="500"/>
                                        <p:tgtEl>
                                          <p:spTgt spid="615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150"/>
                                        </p:tgtEl>
                                        <p:attrNameLst>
                                          <p:attrName>style.visibility</p:attrName>
                                        </p:attrNameLst>
                                      </p:cBhvr>
                                      <p:to>
                                        <p:strVal val="visible"/>
                                      </p:to>
                                    </p:set>
                                    <p:animEffect transition="in" filter="barn(inVertical)">
                                      <p:cBhvr>
                                        <p:cTn id="17" dur="500"/>
                                        <p:tgtEl>
                                          <p:spTgt spid="615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149"/>
                                        </p:tgtEl>
                                        <p:attrNameLst>
                                          <p:attrName>style.visibility</p:attrName>
                                        </p:attrNameLst>
                                      </p:cBhvr>
                                      <p:to>
                                        <p:strVal val="visible"/>
                                      </p:to>
                                    </p:set>
                                    <p:animEffect transition="in" filter="barn(inVertical)">
                                      <p:cBhvr>
                                        <p:cTn id="22"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990600"/>
            <a:ext cx="6781800" cy="1646238"/>
          </a:xfrm>
          <a:solidFill>
            <a:schemeClr val="accent5"/>
          </a:solidFill>
        </p:spPr>
        <p:txBody>
          <a:bodyPr/>
          <a:lstStyle/>
          <a:p>
            <a:pPr algn="ctr"/>
            <a:r>
              <a:rPr lang="en-US" smtClean="0">
                <a:solidFill>
                  <a:srgbClr val="92D050"/>
                </a:solidFill>
              </a:rPr>
              <a:t>What do YOU like to do on the computer?</a:t>
            </a:r>
            <a:endParaRPr lang="en-US">
              <a:solidFill>
                <a:srgbClr val="92D050"/>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124200"/>
            <a:ext cx="2328649"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3242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533400"/>
            <a:ext cx="6781800" cy="2895600"/>
          </a:xfrm>
          <a:solidFill>
            <a:schemeClr val="accent5"/>
          </a:solidFill>
        </p:spPr>
        <p:txBody>
          <a:bodyPr/>
          <a:lstStyle/>
          <a:p>
            <a:pPr algn="ctr"/>
            <a:r>
              <a:rPr lang="en-US" smtClean="0">
                <a:solidFill>
                  <a:srgbClr val="92D050"/>
                </a:solidFill>
              </a:rPr>
              <a:t>When we go </a:t>
            </a:r>
            <a:r>
              <a:rPr lang="en-US" u="sng" smtClean="0">
                <a:solidFill>
                  <a:srgbClr val="92D050"/>
                </a:solidFill>
              </a:rPr>
              <a:t>online</a:t>
            </a:r>
            <a:r>
              <a:rPr lang="en-US" smtClean="0">
                <a:solidFill>
                  <a:srgbClr val="92D050"/>
                </a:solidFill>
              </a:rPr>
              <a:t>, we can find lots of things to do on the computer.</a:t>
            </a:r>
            <a:endParaRPr lang="en-US">
              <a:solidFill>
                <a:srgbClr val="92D050"/>
              </a:solidFill>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771691"/>
            <a:ext cx="4038600" cy="2687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9130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175" y="685800"/>
            <a:ext cx="7467600" cy="4953000"/>
          </a:xfrm>
          <a:noFill/>
        </p:spPr>
        <p:txBody>
          <a:bodyPr/>
          <a:lstStyle/>
          <a:p>
            <a:pPr algn="ctr"/>
            <a:r>
              <a:rPr lang="en-US" smtClean="0">
                <a:solidFill>
                  <a:srgbClr val="92D050"/>
                </a:solidFill>
              </a:rPr>
              <a:t>It’s fun to do all of these things online </a:t>
            </a:r>
            <a:br>
              <a:rPr lang="en-US" smtClean="0">
                <a:solidFill>
                  <a:srgbClr val="92D050"/>
                </a:solidFill>
              </a:rPr>
            </a:br>
            <a:r>
              <a:rPr lang="en-US" u="sng" smtClean="0">
                <a:solidFill>
                  <a:srgbClr val="92D050"/>
                </a:solidFill>
              </a:rPr>
              <a:t>BUT</a:t>
            </a:r>
            <a:r>
              <a:rPr lang="en-US" smtClean="0">
                <a:solidFill>
                  <a:srgbClr val="92D050"/>
                </a:solidFill>
              </a:rPr>
              <a:t> </a:t>
            </a:r>
            <a:br>
              <a:rPr lang="en-US" smtClean="0">
                <a:solidFill>
                  <a:srgbClr val="92D050"/>
                </a:solidFill>
              </a:rPr>
            </a:br>
            <a:r>
              <a:rPr lang="en-US" smtClean="0">
                <a:solidFill>
                  <a:srgbClr val="92D050"/>
                </a:solidFill>
              </a:rPr>
              <a:t>we have to stay safe.</a:t>
            </a:r>
            <a:endParaRPr lang="en-US">
              <a:solidFill>
                <a:srgbClr val="92D050"/>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876800"/>
            <a:ext cx="254317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87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80">
                                          <p:stCondLst>
                                            <p:cond delay="0"/>
                                          </p:stCondLst>
                                        </p:cTn>
                                        <p:tgtEl>
                                          <p:spTgt spid="8194"/>
                                        </p:tgtEl>
                                      </p:cBhvr>
                                    </p:animEffect>
                                    <p:anim calcmode="lin" valueType="num">
                                      <p:cBhvr>
                                        <p:cTn id="8" dur="1822" tmFilter="0,0; 0.14,0.36; 0.43,0.73; 0.71,0.91; 1.0,1.0">
                                          <p:stCondLst>
                                            <p:cond delay="0"/>
                                          </p:stCondLst>
                                        </p:cTn>
                                        <p:tgtEl>
                                          <p:spTgt spid="819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19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19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19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194"/>
                                        </p:tgtEl>
                                        <p:attrNameLst>
                                          <p:attrName>ppt_y</p:attrName>
                                        </p:attrNameLst>
                                      </p:cBhvr>
                                      <p:tavLst>
                                        <p:tav tm="0" fmla="#ppt_y-sin(pi*$)/81">
                                          <p:val>
                                            <p:fltVal val="0"/>
                                          </p:val>
                                        </p:tav>
                                        <p:tav tm="100000">
                                          <p:val>
                                            <p:fltVal val="1"/>
                                          </p:val>
                                        </p:tav>
                                      </p:tavLst>
                                    </p:anim>
                                    <p:animScale>
                                      <p:cBhvr>
                                        <p:cTn id="13" dur="26">
                                          <p:stCondLst>
                                            <p:cond delay="650"/>
                                          </p:stCondLst>
                                        </p:cTn>
                                        <p:tgtEl>
                                          <p:spTgt spid="8194"/>
                                        </p:tgtEl>
                                      </p:cBhvr>
                                      <p:to x="100000" y="60000"/>
                                    </p:animScale>
                                    <p:animScale>
                                      <p:cBhvr>
                                        <p:cTn id="14" dur="166" decel="50000">
                                          <p:stCondLst>
                                            <p:cond delay="676"/>
                                          </p:stCondLst>
                                        </p:cTn>
                                        <p:tgtEl>
                                          <p:spTgt spid="8194"/>
                                        </p:tgtEl>
                                      </p:cBhvr>
                                      <p:to x="100000" y="100000"/>
                                    </p:animScale>
                                    <p:animScale>
                                      <p:cBhvr>
                                        <p:cTn id="15" dur="26">
                                          <p:stCondLst>
                                            <p:cond delay="1312"/>
                                          </p:stCondLst>
                                        </p:cTn>
                                        <p:tgtEl>
                                          <p:spTgt spid="8194"/>
                                        </p:tgtEl>
                                      </p:cBhvr>
                                      <p:to x="100000" y="80000"/>
                                    </p:animScale>
                                    <p:animScale>
                                      <p:cBhvr>
                                        <p:cTn id="16" dur="166" decel="50000">
                                          <p:stCondLst>
                                            <p:cond delay="1338"/>
                                          </p:stCondLst>
                                        </p:cTn>
                                        <p:tgtEl>
                                          <p:spTgt spid="8194"/>
                                        </p:tgtEl>
                                      </p:cBhvr>
                                      <p:to x="100000" y="100000"/>
                                    </p:animScale>
                                    <p:animScale>
                                      <p:cBhvr>
                                        <p:cTn id="17" dur="26">
                                          <p:stCondLst>
                                            <p:cond delay="1642"/>
                                          </p:stCondLst>
                                        </p:cTn>
                                        <p:tgtEl>
                                          <p:spTgt spid="8194"/>
                                        </p:tgtEl>
                                      </p:cBhvr>
                                      <p:to x="100000" y="90000"/>
                                    </p:animScale>
                                    <p:animScale>
                                      <p:cBhvr>
                                        <p:cTn id="18" dur="166" decel="50000">
                                          <p:stCondLst>
                                            <p:cond delay="1668"/>
                                          </p:stCondLst>
                                        </p:cTn>
                                        <p:tgtEl>
                                          <p:spTgt spid="8194"/>
                                        </p:tgtEl>
                                      </p:cBhvr>
                                      <p:to x="100000" y="100000"/>
                                    </p:animScale>
                                    <p:animScale>
                                      <p:cBhvr>
                                        <p:cTn id="19" dur="26">
                                          <p:stCondLst>
                                            <p:cond delay="1808"/>
                                          </p:stCondLst>
                                        </p:cTn>
                                        <p:tgtEl>
                                          <p:spTgt spid="8194"/>
                                        </p:tgtEl>
                                      </p:cBhvr>
                                      <p:to x="100000" y="95000"/>
                                    </p:animScale>
                                    <p:animScale>
                                      <p:cBhvr>
                                        <p:cTn id="20" dur="166" decel="50000">
                                          <p:stCondLst>
                                            <p:cond delay="1834"/>
                                          </p:stCondLst>
                                        </p:cTn>
                                        <p:tgtEl>
                                          <p:spTgt spid="819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4707" y="3352800"/>
            <a:ext cx="5029200"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905000" y="762000"/>
            <a:ext cx="6781800" cy="2057400"/>
          </a:xfrm>
          <a:solidFill>
            <a:schemeClr val="accent5"/>
          </a:solidFill>
        </p:spPr>
        <p:txBody>
          <a:bodyPr/>
          <a:lstStyle/>
          <a:p>
            <a:pPr algn="ctr"/>
            <a:r>
              <a:rPr lang="en-US" smtClean="0">
                <a:solidFill>
                  <a:srgbClr val="92D050"/>
                </a:solidFill>
              </a:rPr>
              <a:t>What do YOU do to stay safe online?</a:t>
            </a:r>
            <a:endParaRPr lang="en-US">
              <a:solidFill>
                <a:srgbClr val="92D050"/>
              </a:solidFill>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4191000"/>
            <a:ext cx="4054270" cy="1933575"/>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4107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1 3"/>
          <p:cNvSpPr/>
          <p:nvPr/>
        </p:nvSpPr>
        <p:spPr bwMode="auto">
          <a:xfrm>
            <a:off x="1524000" y="3657600"/>
            <a:ext cx="7239000" cy="2667000"/>
          </a:xfrm>
          <a:prstGeom prst="irregularSeal1">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1905000" y="838200"/>
            <a:ext cx="6781800" cy="1981200"/>
          </a:xfrm>
          <a:solidFill>
            <a:schemeClr val="accent5"/>
          </a:solidFill>
        </p:spPr>
        <p:txBody>
          <a:bodyPr/>
          <a:lstStyle/>
          <a:p>
            <a:pPr algn="ctr"/>
            <a:r>
              <a:rPr lang="en-US" smtClean="0">
                <a:solidFill>
                  <a:srgbClr val="92D050"/>
                </a:solidFill>
              </a:rPr>
              <a:t>There’s an easy way to help us stay safe online…</a:t>
            </a:r>
          </a:p>
        </p:txBody>
      </p:sp>
      <p:sp>
        <p:nvSpPr>
          <p:cNvPr id="3" name="Content Placeholder 2"/>
          <p:cNvSpPr>
            <a:spLocks noGrp="1"/>
          </p:cNvSpPr>
          <p:nvPr>
            <p:ph idx="1"/>
          </p:nvPr>
        </p:nvSpPr>
        <p:spPr>
          <a:xfrm>
            <a:off x="1905000" y="3048000"/>
            <a:ext cx="6781800" cy="3306763"/>
          </a:xfrm>
        </p:spPr>
        <p:txBody>
          <a:bodyPr/>
          <a:lstStyle/>
          <a:p>
            <a:pPr marL="0" indent="0" algn="ctr">
              <a:buNone/>
            </a:pPr>
            <a:r>
              <a:rPr lang="en-US" b="1" smtClean="0">
                <a:solidFill>
                  <a:schemeClr val="accent2">
                    <a:lumMod val="75000"/>
                  </a:schemeClr>
                </a:solidFill>
              </a:rPr>
              <a:t>Just remember the word</a:t>
            </a:r>
          </a:p>
          <a:p>
            <a:pPr marL="0" indent="0" algn="ctr">
              <a:buNone/>
            </a:pPr>
            <a:endParaRPr lang="en-US" b="1">
              <a:solidFill>
                <a:schemeClr val="accent2">
                  <a:lumMod val="75000"/>
                </a:schemeClr>
              </a:solidFill>
            </a:endParaRPr>
          </a:p>
          <a:p>
            <a:pPr marL="0" indent="0" algn="ctr">
              <a:buNone/>
            </a:pPr>
            <a:r>
              <a:rPr lang="en-US" sz="8800" b="1" smtClean="0">
                <a:solidFill>
                  <a:srgbClr val="FF0000"/>
                </a:solidFill>
                <a:latin typeface="Aharoni" pitchFamily="2" charset="-79"/>
                <a:cs typeface="Aharoni" pitchFamily="2" charset="-79"/>
              </a:rPr>
              <a:t>S</a:t>
            </a:r>
            <a:r>
              <a:rPr lang="en-US" sz="8800" b="1" smtClean="0">
                <a:solidFill>
                  <a:srgbClr val="FFC000"/>
                </a:solidFill>
                <a:latin typeface="Aharoni" pitchFamily="2" charset="-79"/>
                <a:cs typeface="Aharoni" pitchFamily="2" charset="-79"/>
              </a:rPr>
              <a:t>M</a:t>
            </a:r>
            <a:r>
              <a:rPr lang="en-US" sz="8800" b="1" smtClean="0">
                <a:solidFill>
                  <a:srgbClr val="92D050"/>
                </a:solidFill>
                <a:latin typeface="Aharoni" pitchFamily="2" charset="-79"/>
                <a:cs typeface="Aharoni" pitchFamily="2" charset="-79"/>
              </a:rPr>
              <a:t>A</a:t>
            </a:r>
            <a:r>
              <a:rPr lang="en-US" sz="8800" b="1" smtClean="0">
                <a:solidFill>
                  <a:schemeClr val="accent2">
                    <a:lumMod val="75000"/>
                  </a:schemeClr>
                </a:solidFill>
                <a:latin typeface="Aharoni" pitchFamily="2" charset="-79"/>
                <a:cs typeface="Aharoni" pitchFamily="2" charset="-79"/>
              </a:rPr>
              <a:t>R</a:t>
            </a:r>
            <a:r>
              <a:rPr lang="en-US" sz="8800" b="1" smtClean="0">
                <a:solidFill>
                  <a:srgbClr val="7030A0"/>
                </a:solidFill>
                <a:latin typeface="Aharoni" pitchFamily="2" charset="-79"/>
                <a:cs typeface="Aharoni" pitchFamily="2" charset="-79"/>
              </a:rPr>
              <a:t>T</a:t>
            </a:r>
            <a:r>
              <a:rPr lang="en-US" sz="8800" b="1" smtClean="0">
                <a:solidFill>
                  <a:schemeClr val="accent2">
                    <a:lumMod val="75000"/>
                  </a:schemeClr>
                </a:solidFill>
                <a:latin typeface="Aharoni" pitchFamily="2" charset="-79"/>
                <a:cs typeface="Aharoni" pitchFamily="2" charset="-79"/>
              </a:rPr>
              <a:t> </a:t>
            </a:r>
          </a:p>
          <a:p>
            <a:pPr marL="0" indent="0" algn="ctr">
              <a:buNone/>
            </a:pPr>
            <a:endParaRPr lang="en-US" b="1">
              <a:solidFill>
                <a:schemeClr val="accent2">
                  <a:lumMod val="75000"/>
                </a:schemeClr>
              </a:solidFill>
            </a:endParaRPr>
          </a:p>
          <a:p>
            <a:pPr marL="0" indent="0" algn="ctr">
              <a:buNone/>
            </a:pPr>
            <a:endParaRPr lang="en-US" b="1">
              <a:solidFill>
                <a:schemeClr val="accent2">
                  <a:lumMod val="75000"/>
                </a:schemeClr>
              </a:solidFill>
            </a:endParaRPr>
          </a:p>
        </p:txBody>
      </p:sp>
      <p:sp>
        <p:nvSpPr>
          <p:cNvPr id="5" name="TextBox 4"/>
          <p:cNvSpPr txBox="1"/>
          <p:nvPr/>
        </p:nvSpPr>
        <p:spPr>
          <a:xfrm>
            <a:off x="5943600" y="6324599"/>
            <a:ext cx="2742802" cy="307777"/>
          </a:xfrm>
          <a:prstGeom prst="rect">
            <a:avLst/>
          </a:prstGeom>
          <a:noFill/>
        </p:spPr>
        <p:txBody>
          <a:bodyPr wrap="none" rtlCol="0">
            <a:spAutoFit/>
          </a:bodyPr>
          <a:lstStyle/>
          <a:p>
            <a:r>
              <a:rPr lang="en-US" sz="1400" smtClean="0"/>
              <a:t>adapted from </a:t>
            </a:r>
            <a:r>
              <a:rPr lang="en-US" sz="1400" u="sng" smtClean="0"/>
              <a:t>www.childnet.com</a:t>
            </a:r>
            <a:endParaRPr lang="en-US" sz="1400" u="sng"/>
          </a:p>
        </p:txBody>
      </p:sp>
    </p:spTree>
    <p:extLst>
      <p:ext uri="{BB962C8B-B14F-4D97-AF65-F5344CB8AC3E}">
        <p14:creationId xmlns:p14="http://schemas.microsoft.com/office/powerpoint/2010/main" val="604558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1600200"/>
            <a:ext cx="6781800" cy="960438"/>
          </a:xfrm>
          <a:solidFill>
            <a:schemeClr val="accent5"/>
          </a:solidFill>
          <a:ln>
            <a:solidFill>
              <a:schemeClr val="accent4"/>
            </a:solidFill>
          </a:ln>
        </p:spPr>
        <p:txBody>
          <a:bodyPr/>
          <a:lstStyle/>
          <a:p>
            <a:pPr algn="ctr"/>
            <a:r>
              <a:rPr lang="en-US" sz="8800" b="1" smtClean="0">
                <a:solidFill>
                  <a:srgbClr val="FF0000"/>
                </a:solidFill>
                <a:latin typeface="+mn-lt"/>
                <a:cs typeface="Aharoni" pitchFamily="2" charset="-79"/>
              </a:rPr>
              <a:t>S</a:t>
            </a:r>
            <a:r>
              <a:rPr lang="en-US" sz="4800" b="1" smtClean="0">
                <a:solidFill>
                  <a:schemeClr val="accent4"/>
                </a:solidFill>
                <a:latin typeface="+mn-lt"/>
                <a:cs typeface="Aharoni" pitchFamily="2" charset="-79"/>
              </a:rPr>
              <a:t> – </a:t>
            </a:r>
            <a:r>
              <a:rPr lang="en-US" sz="4800" smtClean="0">
                <a:solidFill>
                  <a:schemeClr val="accent4"/>
                </a:solidFill>
                <a:latin typeface="+mn-lt"/>
                <a:cs typeface="Aharoni" pitchFamily="2" charset="-79"/>
              </a:rPr>
              <a:t>keep </a:t>
            </a:r>
            <a:r>
              <a:rPr lang="en-US" sz="4800" b="1" smtClean="0">
                <a:solidFill>
                  <a:srgbClr val="FF0000"/>
                </a:solidFill>
                <a:latin typeface="+mn-lt"/>
                <a:cs typeface="Aharoni" pitchFamily="2" charset="-79"/>
              </a:rPr>
              <a:t>SAFE</a:t>
            </a:r>
            <a:endParaRPr lang="en-US" sz="4800" b="1">
              <a:solidFill>
                <a:srgbClr val="FF0000"/>
              </a:solidFill>
              <a:latin typeface="+mn-lt"/>
              <a:cs typeface="Aharoni" pitchFamily="2" charset="-79"/>
            </a:endParaRPr>
          </a:p>
        </p:txBody>
      </p:sp>
      <p:sp>
        <p:nvSpPr>
          <p:cNvPr id="5" name="Content Placeholder 4"/>
          <p:cNvSpPr>
            <a:spLocks noGrp="1"/>
          </p:cNvSpPr>
          <p:nvPr>
            <p:ph idx="1"/>
          </p:nvPr>
        </p:nvSpPr>
        <p:spPr/>
        <p:txBody>
          <a:bodyPr/>
          <a:lstStyle/>
          <a:p>
            <a:pPr marL="0" indent="0" algn="ctr">
              <a:buNone/>
            </a:pPr>
            <a:r>
              <a:rPr lang="en-US" smtClean="0"/>
              <a:t>NEVER tell someone on the Internet your full name, address, or telephone number to keep </a:t>
            </a:r>
            <a:r>
              <a:rPr lang="en-US" b="1" smtClean="0">
                <a:solidFill>
                  <a:srgbClr val="FF0000"/>
                </a:solidFill>
              </a:rPr>
              <a:t>safe</a:t>
            </a:r>
            <a:r>
              <a:rPr lang="en-US" smtClean="0"/>
              <a:t>.  </a:t>
            </a:r>
          </a:p>
          <a:p>
            <a:endParaRPr lang="en-US"/>
          </a:p>
          <a:p>
            <a:endParaRPr lang="en-US" smtClean="0"/>
          </a:p>
          <a:p>
            <a:pPr marL="0" indent="0">
              <a:buNone/>
            </a:pPr>
            <a:r>
              <a:rPr lang="en-US"/>
              <a:t>	</a:t>
            </a:r>
            <a:r>
              <a:rPr lang="en-US" smtClean="0"/>
              <a:t>				</a:t>
            </a:r>
            <a:endParaRPr lang="en-US"/>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495800"/>
            <a:ext cx="252412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descr="http://t1.gstatic.com/images?q=tbn:ANd9GcTWAVzlswU7_8EqX-sjUcPVWzylt8nTQvDuiGxTp02nRvX65IbiK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25001">
            <a:off x="6458656" y="4918646"/>
            <a:ext cx="2466975" cy="1466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611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http://t1.gstatic.com/images?q=tbn:ANd9GcTWAVzlswU7_8EqX-sjUcPVWzylt8nTQvDuiGxTp02nRvX65Ibi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67557">
            <a:off x="6521920" y="4959904"/>
            <a:ext cx="2466975" cy="14666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905000" y="1219200"/>
            <a:ext cx="6781800" cy="960438"/>
          </a:xfrm>
          <a:solidFill>
            <a:schemeClr val="accent5"/>
          </a:solidFill>
          <a:ln>
            <a:solidFill>
              <a:schemeClr val="accent4"/>
            </a:solidFill>
          </a:ln>
        </p:spPr>
        <p:txBody>
          <a:bodyPr/>
          <a:lstStyle/>
          <a:p>
            <a:pPr algn="ctr"/>
            <a:r>
              <a:rPr lang="en-US" sz="8800" b="1" smtClean="0">
                <a:solidFill>
                  <a:srgbClr val="FFC000"/>
                </a:solidFill>
                <a:latin typeface="+mn-lt"/>
              </a:rPr>
              <a:t>M</a:t>
            </a:r>
            <a:r>
              <a:rPr lang="en-US" sz="4800" smtClean="0">
                <a:solidFill>
                  <a:schemeClr val="accent4"/>
                </a:solidFill>
                <a:latin typeface="+mn-lt"/>
              </a:rPr>
              <a:t>- don’t </a:t>
            </a:r>
            <a:r>
              <a:rPr lang="en-US" sz="4800" b="1" smtClean="0">
                <a:solidFill>
                  <a:srgbClr val="FFC000"/>
                </a:solidFill>
                <a:latin typeface="+mn-lt"/>
              </a:rPr>
              <a:t>MEET </a:t>
            </a:r>
            <a:endParaRPr lang="en-US" b="1">
              <a:solidFill>
                <a:srgbClr val="FFC000"/>
              </a:solidFill>
              <a:latin typeface="+mn-lt"/>
            </a:endParaRPr>
          </a:p>
        </p:txBody>
      </p:sp>
      <p:sp>
        <p:nvSpPr>
          <p:cNvPr id="3" name="Content Placeholder 2"/>
          <p:cNvSpPr>
            <a:spLocks noGrp="1"/>
          </p:cNvSpPr>
          <p:nvPr>
            <p:ph idx="1"/>
          </p:nvPr>
        </p:nvSpPr>
        <p:spPr/>
        <p:txBody>
          <a:bodyPr/>
          <a:lstStyle/>
          <a:p>
            <a:pPr marL="0" indent="0" algn="ctr">
              <a:buNone/>
            </a:pPr>
            <a:r>
              <a:rPr lang="en-US" smtClean="0">
                <a:solidFill>
                  <a:schemeClr val="accent4"/>
                </a:solidFill>
              </a:rPr>
              <a:t>NEVER </a:t>
            </a:r>
            <a:r>
              <a:rPr lang="en-US" b="1" smtClean="0">
                <a:solidFill>
                  <a:srgbClr val="FFC000"/>
                </a:solidFill>
              </a:rPr>
              <a:t>meet</a:t>
            </a:r>
            <a:r>
              <a:rPr lang="en-US" smtClean="0">
                <a:solidFill>
                  <a:schemeClr val="accent4"/>
                </a:solidFill>
              </a:rPr>
              <a:t> an online “friend” in person without telling an adult.  </a:t>
            </a:r>
            <a:endParaRPr lang="en-US">
              <a:solidFill>
                <a:schemeClr val="accent4"/>
              </a:solidFill>
            </a:endParaRPr>
          </a:p>
        </p:txBody>
      </p:sp>
      <p:pic>
        <p:nvPicPr>
          <p:cNvPr id="358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038600"/>
            <a:ext cx="276225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ine Callout 1 3"/>
          <p:cNvSpPr/>
          <p:nvPr/>
        </p:nvSpPr>
        <p:spPr bwMode="auto">
          <a:xfrm>
            <a:off x="381000" y="3864429"/>
            <a:ext cx="2721429" cy="895677"/>
          </a:xfrm>
          <a:prstGeom prst="borderCallout1">
            <a:avLst>
              <a:gd name="adj1" fmla="val 84494"/>
              <a:gd name="adj2" fmla="val 140952"/>
              <a:gd name="adj3" fmla="val 55642"/>
              <a:gd name="adj4" fmla="val 106667"/>
            </a:avLst>
          </a:prstGeom>
          <a:solidFill>
            <a:srgbClr val="81EE44"/>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Lucida Sans Typewriter" pitchFamily="49" charset="0"/>
              </a:rPr>
              <a:t>Hi!</a:t>
            </a:r>
            <a:r>
              <a:rPr kumimoji="0" lang="en-US" sz="1800" b="0" i="0" u="none" strike="noStrike" cap="none" normalizeH="0" smtClean="0">
                <a:ln>
                  <a:noFill/>
                </a:ln>
                <a:solidFill>
                  <a:schemeClr val="tx1"/>
                </a:solidFill>
                <a:effectLst/>
                <a:latin typeface="Lucida Sans Typewriter" pitchFamily="49" charset="0"/>
              </a:rPr>
              <a:t> My name is Rachel and I’m in 6</a:t>
            </a:r>
            <a:r>
              <a:rPr kumimoji="0" lang="en-US" sz="1800" b="0" i="0" u="none" strike="noStrike" cap="none" normalizeH="0" baseline="30000" smtClean="0">
                <a:ln>
                  <a:noFill/>
                </a:ln>
                <a:solidFill>
                  <a:schemeClr val="tx1"/>
                </a:solidFill>
                <a:effectLst/>
                <a:latin typeface="Lucida Sans Typewriter" pitchFamily="49" charset="0"/>
              </a:rPr>
              <a:t>th</a:t>
            </a:r>
            <a:r>
              <a:rPr kumimoji="0" lang="en-US" sz="1800" b="0" i="0" u="none" strike="noStrike" cap="none" normalizeH="0" smtClean="0">
                <a:ln>
                  <a:noFill/>
                </a:ln>
                <a:solidFill>
                  <a:schemeClr val="tx1"/>
                </a:solidFill>
                <a:effectLst/>
                <a:latin typeface="Lucida Sans Typewriter" pitchFamily="49" charset="0"/>
              </a:rPr>
              <a:t> grade too!!</a:t>
            </a:r>
            <a:endParaRPr kumimoji="0" lang="en-US" sz="1800" b="0" i="0" u="none" strike="noStrike" cap="none" normalizeH="0" baseline="0" smtClean="0">
              <a:ln>
                <a:noFill/>
              </a:ln>
              <a:solidFill>
                <a:schemeClr val="tx1"/>
              </a:solidFill>
              <a:effectLst/>
              <a:latin typeface="Lucida Sans Typewriter" pitchFamily="49" charset="0"/>
            </a:endParaRPr>
          </a:p>
        </p:txBody>
      </p:sp>
    </p:spTree>
    <p:extLst>
      <p:ext uri="{BB962C8B-B14F-4D97-AF65-F5344CB8AC3E}">
        <p14:creationId xmlns:p14="http://schemas.microsoft.com/office/powerpoint/2010/main" val="184116696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ue strands design template">
  <a:themeElements>
    <a:clrScheme name="Office Theme 3">
      <a:dk1>
        <a:srgbClr val="5F5F5F"/>
      </a:dk1>
      <a:lt1>
        <a:srgbClr val="DEF6F1"/>
      </a:lt1>
      <a:dk2>
        <a:srgbClr val="B2B2B2"/>
      </a:dk2>
      <a:lt2>
        <a:srgbClr val="969696"/>
      </a:lt2>
      <a:accent1>
        <a:srgbClr val="E6E6E6"/>
      </a:accent1>
      <a:accent2>
        <a:srgbClr val="8DC6FF"/>
      </a:accent2>
      <a:accent3>
        <a:srgbClr val="ECFAF7"/>
      </a:accent3>
      <a:accent4>
        <a:srgbClr val="505050"/>
      </a:accent4>
      <a:accent5>
        <a:srgbClr val="F0F0F0"/>
      </a:accent5>
      <a:accent6>
        <a:srgbClr val="7FB3E7"/>
      </a:accent6>
      <a:hlink>
        <a:srgbClr val="0066CC"/>
      </a:hlink>
      <a:folHlink>
        <a:srgbClr val="0000FF"/>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99FF"/>
        </a:dk1>
        <a:lt1>
          <a:srgbClr val="FFFFFF"/>
        </a:lt1>
        <a:dk2>
          <a:srgbClr val="0099FF"/>
        </a:dk2>
        <a:lt2>
          <a:srgbClr val="808080"/>
        </a:lt2>
        <a:accent1>
          <a:srgbClr val="B9D6E5"/>
        </a:accent1>
        <a:accent2>
          <a:srgbClr val="333399"/>
        </a:accent2>
        <a:accent3>
          <a:srgbClr val="FFFFFF"/>
        </a:accent3>
        <a:accent4>
          <a:srgbClr val="0082DA"/>
        </a:accent4>
        <a:accent5>
          <a:srgbClr val="D9E8F0"/>
        </a:accent5>
        <a:accent6>
          <a:srgbClr val="2D2D8A"/>
        </a:accent6>
        <a:hlink>
          <a:srgbClr val="3366CC"/>
        </a:hlink>
        <a:folHlink>
          <a:srgbClr val="FFFFCC"/>
        </a:folHlink>
      </a:clrScheme>
      <a:clrMap bg1="lt1" tx1="dk1" bg2="lt2" tx2="dk2" accent1="accent1" accent2="accent2" accent3="accent3" accent4="accent4" accent5="accent5" accent6="accent6" hlink="hlink" folHlink="folHlink"/>
    </a:extraClrScheme>
    <a:extraClrScheme>
      <a:clrScheme name="Office Theme 2">
        <a:dk1>
          <a:srgbClr val="808080"/>
        </a:dk1>
        <a:lt1>
          <a:srgbClr val="FFFFFF"/>
        </a:lt1>
        <a:dk2>
          <a:srgbClr val="0066CC"/>
        </a:dk2>
        <a:lt2>
          <a:srgbClr val="969696"/>
        </a:lt2>
        <a:accent1>
          <a:srgbClr val="DDDDDD"/>
        </a:accent1>
        <a:accent2>
          <a:srgbClr val="33CCFF"/>
        </a:accent2>
        <a:accent3>
          <a:srgbClr val="FFFFFF"/>
        </a:accent3>
        <a:accent4>
          <a:srgbClr val="6C6C6C"/>
        </a:accent4>
        <a:accent5>
          <a:srgbClr val="EBEBEB"/>
        </a:accent5>
        <a:accent6>
          <a:srgbClr val="2DB9E7"/>
        </a:accent6>
        <a:hlink>
          <a:srgbClr val="CC3300"/>
        </a:hlink>
        <a:folHlink>
          <a:srgbClr val="003399"/>
        </a:folHlink>
      </a:clrScheme>
      <a:clrMap bg1="lt1" tx1="dk1" bg2="lt2" tx2="dk2" accent1="accent1" accent2="accent2" accent3="accent3" accent4="accent4" accent5="accent5" accent6="accent6" hlink="hlink" folHlink="folHlink"/>
    </a:extraClrScheme>
    <a:extraClrScheme>
      <a:clrScheme name="Office Theme 3">
        <a:dk1>
          <a:srgbClr val="5F5F5F"/>
        </a:dk1>
        <a:lt1>
          <a:srgbClr val="DEF6F1"/>
        </a:lt1>
        <a:dk2>
          <a:srgbClr val="B2B2B2"/>
        </a:dk2>
        <a:lt2>
          <a:srgbClr val="969696"/>
        </a:lt2>
        <a:accent1>
          <a:srgbClr val="E6E6E6"/>
        </a:accent1>
        <a:accent2>
          <a:srgbClr val="8DC6FF"/>
        </a:accent2>
        <a:accent3>
          <a:srgbClr val="ECFAF7"/>
        </a:accent3>
        <a:accent4>
          <a:srgbClr val="505050"/>
        </a:accent4>
        <a:accent5>
          <a:srgbClr val="F0F0F0"/>
        </a:accent5>
        <a:accent6>
          <a:srgbClr val="7FB3E7"/>
        </a:accent6>
        <a:hlink>
          <a:srgbClr val="0066CC"/>
        </a:hlink>
        <a:folHlink>
          <a:srgbClr val="0000FF"/>
        </a:folHlink>
      </a:clrScheme>
      <a:clrMap bg1="lt1" tx1="dk1" bg2="lt2" tx2="dk2" accent1="accent1" accent2="accent2" accent3="accent3" accent4="accent4" accent5="accent5" accent6="accent6" hlink="hlink" folHlink="folHlink"/>
    </a:extraClrScheme>
    <a:extraClrScheme>
      <a:clrScheme name="Office Theme 4">
        <a:dk1>
          <a:srgbClr val="3366CC"/>
        </a:dk1>
        <a:lt1>
          <a:srgbClr val="FFFFFF"/>
        </a:lt1>
        <a:dk2>
          <a:srgbClr val="66CCFF"/>
        </a:dk2>
        <a:lt2>
          <a:srgbClr val="808080"/>
        </a:lt2>
        <a:accent1>
          <a:srgbClr val="B4DCFF"/>
        </a:accent1>
        <a:accent2>
          <a:srgbClr val="CCCCFF"/>
        </a:accent2>
        <a:accent3>
          <a:srgbClr val="FFFFFF"/>
        </a:accent3>
        <a:accent4>
          <a:srgbClr val="2A56AE"/>
        </a:accent4>
        <a:accent5>
          <a:srgbClr val="D6EB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5">
        <a:dk1>
          <a:srgbClr val="808080"/>
        </a:dk1>
        <a:lt1>
          <a:srgbClr val="FFFFD9"/>
        </a:lt1>
        <a:dk2>
          <a:srgbClr val="3366CC"/>
        </a:dk2>
        <a:lt2>
          <a:srgbClr val="777777"/>
        </a:lt2>
        <a:accent1>
          <a:srgbClr val="EBEECA"/>
        </a:accent1>
        <a:accent2>
          <a:srgbClr val="99CCFF"/>
        </a:accent2>
        <a:accent3>
          <a:srgbClr val="FFFFE9"/>
        </a:accent3>
        <a:accent4>
          <a:srgbClr val="6C6C6C"/>
        </a:accent4>
        <a:accent5>
          <a:srgbClr val="F3F5E1"/>
        </a:accent5>
        <a:accent6>
          <a:srgbClr val="8AB9E7"/>
        </a:accent6>
        <a:hlink>
          <a:srgbClr val="2901BB"/>
        </a:hlink>
        <a:folHlink>
          <a:srgbClr val="FF7500"/>
        </a:folHlink>
      </a:clrScheme>
      <a:clrMap bg1="lt1" tx1="dk1" bg2="lt2" tx2="dk2" accent1="accent1" accent2="accent2" accent3="accent3" accent4="accent4" accent5="accent5" accent6="accent6" hlink="hlink" folHlink="folHlink"/>
    </a:extraClrScheme>
    <a:extraClrScheme>
      <a:clrScheme name="Office Theme 6">
        <a:dk1>
          <a:srgbClr val="3366CC"/>
        </a:dk1>
        <a:lt1>
          <a:srgbClr val="008080"/>
        </a:lt1>
        <a:dk2>
          <a:srgbClr val="3399FF"/>
        </a:dk2>
        <a:lt2>
          <a:srgbClr val="005A58"/>
        </a:lt2>
        <a:accent1>
          <a:srgbClr val="8BC2FF"/>
        </a:accent1>
        <a:accent2>
          <a:srgbClr val="FFFFCC"/>
        </a:accent2>
        <a:accent3>
          <a:srgbClr val="AAC0C0"/>
        </a:accent3>
        <a:accent4>
          <a:srgbClr val="2A56AE"/>
        </a:accent4>
        <a:accent5>
          <a:srgbClr val="C4DDFF"/>
        </a:accent5>
        <a:accent6>
          <a:srgbClr val="E7E7B9"/>
        </a:accent6>
        <a:hlink>
          <a:srgbClr val="990000"/>
        </a:hlink>
        <a:folHlink>
          <a:srgbClr val="0066FF"/>
        </a:folHlink>
      </a:clrScheme>
      <a:clrMap bg1="lt1" tx1="dk1" bg2="lt2" tx2="dk2" accent1="accent1" accent2="accent2" accent3="accent3" accent4="accent4" accent5="accent5" accent6="accent6" hlink="hlink" folHlink="folHlink"/>
    </a:extraClrScheme>
    <a:extraClrScheme>
      <a:clrScheme name="Office Theme 7">
        <a:dk1>
          <a:srgbClr val="666666"/>
        </a:dk1>
        <a:lt1>
          <a:srgbClr val="666699"/>
        </a:lt1>
        <a:dk2>
          <a:srgbClr val="99CCFF"/>
        </a:dk2>
        <a:lt2>
          <a:srgbClr val="3E3E5C"/>
        </a:lt2>
        <a:accent1>
          <a:srgbClr val="D2D2D2"/>
        </a:accent1>
        <a:accent2>
          <a:srgbClr val="8DC6FF"/>
        </a:accent2>
        <a:accent3>
          <a:srgbClr val="B8B8CA"/>
        </a:accent3>
        <a:accent4>
          <a:srgbClr val="565656"/>
        </a:accent4>
        <a:accent5>
          <a:srgbClr val="E5E5E5"/>
        </a:accent5>
        <a:accent6>
          <a:srgbClr val="7FB3E7"/>
        </a:accent6>
        <a:hlink>
          <a:srgbClr val="0066FF"/>
        </a:hlink>
        <a:folHlink>
          <a:srgbClr val="FF9933"/>
        </a:folHlink>
      </a:clrScheme>
      <a:clrMap bg1="lt1" tx1="dk1" bg2="lt2" tx2="dk2" accent1="accent1" accent2="accent2" accent3="accent3" accent4="accent4" accent5="accent5" accent6="accent6" hlink="hlink" folHlink="folHlink"/>
    </a:extraClrScheme>
    <a:extraClrScheme>
      <a:clrScheme name="Office Theme 8">
        <a:dk1>
          <a:srgbClr val="5C1F00"/>
        </a:dk1>
        <a:lt1>
          <a:srgbClr val="9C3408"/>
        </a:lt1>
        <a:dk2>
          <a:srgbClr val="800000"/>
        </a:dk2>
        <a:lt2>
          <a:srgbClr val="73BCFF"/>
        </a:lt2>
        <a:accent1>
          <a:srgbClr val="D99965"/>
        </a:accent1>
        <a:accent2>
          <a:srgbClr val="3366CC"/>
        </a:accent2>
        <a:accent3>
          <a:srgbClr val="C0AAAA"/>
        </a:accent3>
        <a:accent4>
          <a:srgbClr val="852B06"/>
        </a:accent4>
        <a:accent5>
          <a:srgbClr val="E9CAB8"/>
        </a:accent5>
        <a:accent6>
          <a:srgbClr val="2D5CB9"/>
        </a:accent6>
        <a:hlink>
          <a:srgbClr val="D3EBFF"/>
        </a:hlink>
        <a:folHlink>
          <a:srgbClr val="FED3AC"/>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1270AA"/>
        </a:lt1>
        <a:dk2>
          <a:srgbClr val="000000"/>
        </a:dk2>
        <a:lt2>
          <a:srgbClr val="66CCFF"/>
        </a:lt2>
        <a:accent1>
          <a:srgbClr val="AAE1FA"/>
        </a:accent1>
        <a:accent2>
          <a:srgbClr val="0033CC"/>
        </a:accent2>
        <a:accent3>
          <a:srgbClr val="AAAAAA"/>
        </a:accent3>
        <a:accent4>
          <a:srgbClr val="0E5F91"/>
        </a:accent4>
        <a:accent5>
          <a:srgbClr val="D2EEFC"/>
        </a:accent5>
        <a:accent6>
          <a:srgbClr val="002DB9"/>
        </a:accent6>
        <a:hlink>
          <a:srgbClr val="FF7500"/>
        </a:hlink>
        <a:folHlink>
          <a:srgbClr val="0066FF"/>
        </a:folHlink>
      </a:clrScheme>
      <a:clrMap bg1="dk2" tx1="lt1" bg2="dk1" tx2="lt2" accent1="accent1" accent2="accent2" accent3="accent3" accent4="accent4" accent5="accent5" accent6="accent6" hlink="hlink" folHlink="folHlink"/>
    </a:extraClrScheme>
    <a:extraClrScheme>
      <a:clrScheme name="Office Theme 10">
        <a:dk1>
          <a:srgbClr val="003366"/>
        </a:dk1>
        <a:lt1>
          <a:srgbClr val="A9A9A9"/>
        </a:lt1>
        <a:dk2>
          <a:srgbClr val="000099"/>
        </a:dk2>
        <a:lt2>
          <a:srgbClr val="66CCFF"/>
        </a:lt2>
        <a:accent1>
          <a:srgbClr val="336699"/>
        </a:accent1>
        <a:accent2>
          <a:srgbClr val="3333FF"/>
        </a:accent2>
        <a:accent3>
          <a:srgbClr val="AAAACA"/>
        </a:accent3>
        <a:accent4>
          <a:srgbClr val="909090"/>
        </a:accent4>
        <a:accent5>
          <a:srgbClr val="ADB8CA"/>
        </a:accent5>
        <a:accent6>
          <a:srgbClr val="2D2DE7"/>
        </a:accent6>
        <a:hlink>
          <a:srgbClr val="66CCFF"/>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1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DEF6F1"/>
        </a:lt1>
        <a:dk2>
          <a:srgbClr val="000000"/>
        </a:dk2>
        <a:lt2>
          <a:srgbClr val="969696"/>
        </a:lt2>
        <a:accent1>
          <a:srgbClr val="E6E6E6"/>
        </a:accent1>
        <a:accent2>
          <a:srgbClr val="8DC6FF"/>
        </a:accent2>
        <a:accent3>
          <a:srgbClr val="ECFAF7"/>
        </a:accent3>
        <a:accent4>
          <a:srgbClr val="000000"/>
        </a:accent4>
        <a:accent5>
          <a:srgbClr val="F0F0F0"/>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FFFFF"/>
        </a:lt1>
        <a:dk2>
          <a:srgbClr val="000000"/>
        </a:dk2>
        <a:lt2>
          <a:srgbClr val="808080"/>
        </a:lt2>
        <a:accent1>
          <a:srgbClr val="B4DCFF"/>
        </a:accent1>
        <a:accent2>
          <a:srgbClr val="CCCCFF"/>
        </a:accent2>
        <a:accent3>
          <a:srgbClr val="FFFFFF"/>
        </a:accent3>
        <a:accent4>
          <a:srgbClr val="000000"/>
        </a:accent4>
        <a:accent5>
          <a:srgbClr val="D6EB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D9"/>
        </a:lt1>
        <a:dk2>
          <a:srgbClr val="000000"/>
        </a:dk2>
        <a:lt2>
          <a:srgbClr val="777777"/>
        </a:lt2>
        <a:accent1>
          <a:srgbClr val="EBEECA"/>
        </a:accent1>
        <a:accent2>
          <a:srgbClr val="DBFF75"/>
        </a:accent2>
        <a:accent3>
          <a:srgbClr val="FFFFE9"/>
        </a:accent3>
        <a:accent4>
          <a:srgbClr val="000000"/>
        </a:accent4>
        <a:accent5>
          <a:srgbClr val="F3F5E1"/>
        </a:accent5>
        <a:accent6>
          <a:srgbClr val="C6E769"/>
        </a:accent6>
        <a:hlink>
          <a:srgbClr val="8FA418"/>
        </a:hlink>
        <a:folHlink>
          <a:srgbClr val="FF7500"/>
        </a:folHlink>
      </a:clrScheme>
      <a:clrMap bg1="lt1" tx1="dk1" bg2="lt2" tx2="dk2" accent1="accent1" accent2="accent2" accent3="accent3" accent4="accent4" accent5="accent5" accent6="accent6" hlink="hlink" folHlink="folHlink"/>
    </a:extraClrScheme>
    <a:extraClrScheme>
      <a:clrScheme name="1_Custom Design 16">
        <a:dk1>
          <a:srgbClr val="58572B"/>
        </a:dk1>
        <a:lt1>
          <a:srgbClr val="008080"/>
        </a:lt1>
        <a:dk2>
          <a:srgbClr val="FFFF99"/>
        </a:dk2>
        <a:lt2>
          <a:srgbClr val="005A58"/>
        </a:lt2>
        <a:accent1>
          <a:srgbClr val="CCCC99"/>
        </a:accent1>
        <a:accent2>
          <a:srgbClr val="FFFFCC"/>
        </a:accent2>
        <a:accent3>
          <a:srgbClr val="AAC0C0"/>
        </a:accent3>
        <a:accent4>
          <a:srgbClr val="4A4923"/>
        </a:accent4>
        <a:accent5>
          <a:srgbClr val="E2E2CA"/>
        </a:accent5>
        <a:accent6>
          <a:srgbClr val="E7E7B9"/>
        </a:accent6>
        <a:hlink>
          <a:srgbClr val="990000"/>
        </a:hlink>
        <a:folHlink>
          <a:srgbClr val="6633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strands design template</Template>
  <TotalTime>435</TotalTime>
  <Words>987</Words>
  <Application>Microsoft Office PowerPoint</Application>
  <PresentationFormat>On-screen Show (4:3)</PresentationFormat>
  <Paragraphs>68</Paragraphs>
  <Slides>15</Slides>
  <Notes>15</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Blue strands design template</vt:lpstr>
      <vt:lpstr>1_Custom Design</vt:lpstr>
      <vt:lpstr>I Can Stay Safe Online!</vt:lpstr>
      <vt:lpstr>We can use the computer to…</vt:lpstr>
      <vt:lpstr>What do YOU like to do on the computer?</vt:lpstr>
      <vt:lpstr>When we go online, we can find lots of things to do on the computer.</vt:lpstr>
      <vt:lpstr>It’s fun to do all of these things online  BUT  we have to stay safe.</vt:lpstr>
      <vt:lpstr>What do YOU do to stay safe online?</vt:lpstr>
      <vt:lpstr>There’s an easy way to help us stay safe online…</vt:lpstr>
      <vt:lpstr>S – keep SAFE</vt:lpstr>
      <vt:lpstr>M- don’t MEET </vt:lpstr>
      <vt:lpstr>A – Never ACCEPT </vt:lpstr>
      <vt:lpstr>R – is it RELIABLE?</vt:lpstr>
      <vt:lpstr>T- always TELL</vt:lpstr>
      <vt:lpstr>Let’s remember:</vt:lpstr>
      <vt:lpstr>Stay SMART online!</vt:lpstr>
      <vt:lpstr>So what do YOU think?</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Can Stay Safe Online!</dc:title>
  <dc:creator>andee</dc:creator>
  <cp:lastModifiedBy>andee</cp:lastModifiedBy>
  <cp:revision>30</cp:revision>
  <cp:lastPrinted>1601-01-01T00:00:00Z</cp:lastPrinted>
  <dcterms:created xsi:type="dcterms:W3CDTF">2013-07-12T10:33:47Z</dcterms:created>
  <dcterms:modified xsi:type="dcterms:W3CDTF">2013-07-12T18:03:19Z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TC010721241033</vt:lpwstr>
  </property>
</Properties>
</file>