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40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28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96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2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74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571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31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40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70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37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53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701F-1FD5-4409-B714-7CDD8D27E14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747DA-4662-4B27-88F5-43ABC0DFE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391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227"/>
          <a:stretch/>
        </p:blipFill>
        <p:spPr bwMode="auto">
          <a:xfrm>
            <a:off x="609599" y="1894113"/>
            <a:ext cx="1400175" cy="146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" y="3810000"/>
            <a:ext cx="13811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mtClean="0"/>
              <a:t>Hygiene Reading Resources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94113"/>
            <a:ext cx="10763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9887" y="3752850"/>
            <a:ext cx="15049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5318"/>
            <a:ext cx="18954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1986" y="3820886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11801"/>
            <a:ext cx="1857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8556" y="3915896"/>
            <a:ext cx="1185862" cy="162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476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Hygiene Reading 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Hygiene Reading Resources</dc:title>
  <dc:creator>andee</dc:creator>
  <cp:lastModifiedBy>Andrea Morris</cp:lastModifiedBy>
  <cp:revision>1</cp:revision>
  <dcterms:created xsi:type="dcterms:W3CDTF">2014-03-04T12:35:48Z</dcterms:created>
  <dcterms:modified xsi:type="dcterms:W3CDTF">2014-03-04T12:41:05Z</dcterms:modified>
</cp:coreProperties>
</file>