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7" r:id="rId10"/>
    <p:sldId id="264" r:id="rId11"/>
    <p:sldId id="265" r:id="rId12"/>
    <p:sldId id="268" r:id="rId13"/>
    <p:sldId id="266" r:id="rId14"/>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2EBD"/>
    <a:srgbClr val="422C16"/>
    <a:srgbClr val="0C788E"/>
    <a:srgbClr val="006666"/>
    <a:srgbClr val="54381C"/>
    <a:srgbClr val="A50021"/>
    <a:srgbClr val="FFFFA3"/>
    <a:srgbClr val="E6E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323" autoAdjust="0"/>
    <p:restoredTop sz="94652" autoAdjust="0"/>
  </p:normalViewPr>
  <p:slideViewPr>
    <p:cSldViewPr>
      <p:cViewPr varScale="1">
        <p:scale>
          <a:sx n="68" d="100"/>
          <a:sy n="68" d="100"/>
        </p:scale>
        <p:origin x="13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A90B88-D8A0-44D0-8EE2-402CB9087B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3DAE8D80-E3E9-4D19-94A2-B8DBAFF264B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CB63BECE-736B-4D0A-B265-C414CD821E5B}" type="datetimeFigureOut">
              <a:rPr lang="en-US"/>
              <a:pPr>
                <a:defRPr/>
              </a:pPr>
              <a:t>8/20/2019</a:t>
            </a:fld>
            <a:endParaRPr lang="en-US"/>
          </a:p>
        </p:txBody>
      </p:sp>
      <p:sp>
        <p:nvSpPr>
          <p:cNvPr id="4" name="Slide Image Placeholder 3">
            <a:extLst>
              <a:ext uri="{FF2B5EF4-FFF2-40B4-BE49-F238E27FC236}">
                <a16:creationId xmlns:a16="http://schemas.microsoft.com/office/drawing/2014/main" id="{E5FFB079-C9C5-4247-851C-0E8CB4D5CD9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E85A12E-5A81-478A-BB6C-E5363284A7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2895400-B6B7-4314-BD5A-4581B5D7700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C9E63FE8-99EF-4BDE-BB9E-05871B13296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B18D7E89-8794-481F-B8F7-7A601E7FB0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09BA4E0-9D65-4030-90BD-5B8C14F1CF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1A49720-9294-48DF-B48B-3F9B336E19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title slide with students.  Ask them if they know what Cyberbullying is.</a:t>
            </a:r>
          </a:p>
        </p:txBody>
      </p:sp>
      <p:sp>
        <p:nvSpPr>
          <p:cNvPr id="4100" name="Slide Number Placeholder 3">
            <a:extLst>
              <a:ext uri="{FF2B5EF4-FFF2-40B4-BE49-F238E27FC236}">
                <a16:creationId xmlns:a16="http://schemas.microsoft.com/office/drawing/2014/main" id="{95DDD844-FEA3-4900-9A53-153EFC01AD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E442EA-5503-4AF5-A6A4-5BB8700506B8}"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83174B6-3DCD-40FE-88C5-B47EF2E6DB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927E873-E828-4B28-AC4B-461D4A759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Talk about how taking control of the situation can help you feel better because you’re doing something about the problem – not waiting for it to go away.  Find the strength to face the problem – there’s no reason to ever put up with cyberbullying.</a:t>
            </a:r>
          </a:p>
        </p:txBody>
      </p:sp>
      <p:sp>
        <p:nvSpPr>
          <p:cNvPr id="22532" name="Slide Number Placeholder 3">
            <a:extLst>
              <a:ext uri="{FF2B5EF4-FFF2-40B4-BE49-F238E27FC236}">
                <a16:creationId xmlns:a16="http://schemas.microsoft.com/office/drawing/2014/main" id="{30884669-78D9-40DE-933B-D1685280EA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600827-A774-4935-BFE0-951ABB8B3A2A}"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19C7FE9-7600-44BA-A837-CC688C7D8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CCE3C44-DB94-4CA5-BCAB-B15F7E2E8712}"/>
              </a:ext>
            </a:extLst>
          </p:cNvPr>
          <p:cNvSpPr>
            <a:spLocks noGrp="1"/>
          </p:cNvSpPr>
          <p:nvPr>
            <p:ph type="body" idx="1"/>
          </p:nvPr>
        </p:nvSpPr>
        <p:spPr/>
        <p:txBody>
          <a:bodyPr/>
          <a:lstStyle/>
          <a:p>
            <a:pPr eaLnBrk="1" fontAlgn="auto" hangingPunct="1">
              <a:spcBef>
                <a:spcPts val="0"/>
              </a:spcBef>
              <a:spcAft>
                <a:spcPts val="0"/>
              </a:spcAft>
              <a:defRPr/>
            </a:pPr>
            <a:r>
              <a:rPr lang="en-US" dirty="0"/>
              <a:t>Read slide with students.  Discuss each step:</a:t>
            </a:r>
          </a:p>
          <a:p>
            <a:pPr marL="228600" indent="-228600" eaLnBrk="1" fontAlgn="auto" hangingPunct="1">
              <a:spcBef>
                <a:spcPts val="0"/>
              </a:spcBef>
              <a:spcAft>
                <a:spcPts val="0"/>
              </a:spcAft>
              <a:buFont typeface="+mj-lt"/>
              <a:buAutoNum type="arabicPeriod"/>
              <a:defRPr/>
            </a:pPr>
            <a:r>
              <a:rPr lang="en-US" b="1" dirty="0"/>
              <a:t>SAVE the evidence – Tell students to keep hurtful messages or threats to show authorities when reporting</a:t>
            </a:r>
          </a:p>
          <a:p>
            <a:pPr marL="228600" indent="-228600" eaLnBrk="1" fontAlgn="auto" hangingPunct="1">
              <a:spcBef>
                <a:spcPts val="0"/>
              </a:spcBef>
              <a:spcAft>
                <a:spcPts val="0"/>
              </a:spcAft>
              <a:buFont typeface="+mj-lt"/>
              <a:buAutoNum type="arabicPeriod"/>
              <a:defRPr/>
            </a:pPr>
            <a:r>
              <a:rPr lang="en-US" b="1" dirty="0"/>
              <a:t>TELL a trusted adult – Emphasize how important it is to talk with the adult so that they can help the student handle the problem</a:t>
            </a:r>
          </a:p>
          <a:p>
            <a:pPr marL="228600" indent="-228600" eaLnBrk="1" fontAlgn="auto" hangingPunct="1">
              <a:spcBef>
                <a:spcPts val="0"/>
              </a:spcBef>
              <a:spcAft>
                <a:spcPts val="0"/>
              </a:spcAft>
              <a:buFont typeface="+mj-lt"/>
              <a:buAutoNum type="arabicPeriod"/>
              <a:defRPr/>
            </a:pPr>
            <a:r>
              <a:rPr lang="en-US" b="1" dirty="0"/>
              <a:t>REPORT threats – Explain that in many cases, it’s against the law to threaten and legal action could be taken against the cyberbully.  The school also needs to know about the cyberbullying.</a:t>
            </a:r>
          </a:p>
          <a:p>
            <a:pPr marL="228600" indent="-228600" eaLnBrk="1" fontAlgn="auto" hangingPunct="1">
              <a:spcBef>
                <a:spcPts val="0"/>
              </a:spcBef>
              <a:spcAft>
                <a:spcPts val="0"/>
              </a:spcAft>
              <a:buFont typeface="+mj-lt"/>
              <a:buAutoNum type="arabicPeriod"/>
              <a:defRPr/>
            </a:pPr>
            <a:r>
              <a:rPr lang="en-US" b="1" dirty="0"/>
              <a:t>DON’T RESPOND/RETALIATE – Talk about how the cyberbully is going for a reaction and we don’t want to give them one.  Also, emphasize how retaliation is cyberbullying too, so that means we would be guilty of the same thing.</a:t>
            </a:r>
          </a:p>
          <a:p>
            <a:pPr marL="228600" indent="-228600" eaLnBrk="1" fontAlgn="auto" hangingPunct="1">
              <a:spcBef>
                <a:spcPts val="0"/>
              </a:spcBef>
              <a:spcAft>
                <a:spcPts val="0"/>
              </a:spcAft>
              <a:buFont typeface="+mj-lt"/>
              <a:buAutoNum type="arabicPeriod"/>
              <a:defRPr/>
            </a:pPr>
            <a:r>
              <a:rPr lang="en-US" b="1" dirty="0"/>
              <a:t>PROTECT YOURSELF – Tell students to never give out personal information online OR agree to meet someone they met online.  That person may not be who they say they </a:t>
            </a:r>
            <a:r>
              <a:rPr lang="en-US" b="1" dirty="0" err="1"/>
              <a:t>are!Show</a:t>
            </a:r>
            <a:r>
              <a:rPr lang="en-US" b="1" dirty="0"/>
              <a:t> s</a:t>
            </a:r>
          </a:p>
          <a:p>
            <a:pPr marL="228600" indent="-228600" eaLnBrk="1" fontAlgn="auto" hangingPunct="1">
              <a:spcBef>
                <a:spcPts val="0"/>
              </a:spcBef>
              <a:spcAft>
                <a:spcPts val="0"/>
              </a:spcAft>
              <a:buFont typeface="+mj-lt"/>
              <a:buAutoNum type="arabicPeriod"/>
              <a:defRPr/>
            </a:pPr>
            <a:r>
              <a:rPr lang="en-US" b="1" dirty="0"/>
              <a:t>BLOCK sender – Tell/how students how to use block button on instant messages or chats to block the sender</a:t>
            </a:r>
          </a:p>
          <a:p>
            <a:pPr marL="228600" indent="-228600" eaLnBrk="1" fontAlgn="auto" hangingPunct="1">
              <a:spcBef>
                <a:spcPts val="0"/>
              </a:spcBef>
              <a:spcAft>
                <a:spcPts val="0"/>
              </a:spcAft>
              <a:buFont typeface="+mj-lt"/>
              <a:buAutoNum type="arabicPeriod"/>
              <a:defRPr/>
            </a:pPr>
            <a:endParaRPr lang="en-US" b="1" dirty="0"/>
          </a:p>
        </p:txBody>
      </p:sp>
      <p:sp>
        <p:nvSpPr>
          <p:cNvPr id="24580" name="Slide Number Placeholder 3">
            <a:extLst>
              <a:ext uri="{FF2B5EF4-FFF2-40B4-BE49-F238E27FC236}">
                <a16:creationId xmlns:a16="http://schemas.microsoft.com/office/drawing/2014/main" id="{3FFD7931-64C4-4E71-BCCA-624E343D7C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499E1A-1E5C-4C12-9F38-CF8EBFD2156F}"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5B9D9F4-803E-40A9-ABAC-EB86D49F34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1E15F7B-224B-4165-8E7C-CC7030FC79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Discuss ways to address the problem.  Lead students to recall the 6 points they just learned about how to handle cyberbullying.  See if they can generate other ideas to help their friend.</a:t>
            </a:r>
          </a:p>
        </p:txBody>
      </p:sp>
      <p:sp>
        <p:nvSpPr>
          <p:cNvPr id="27652" name="Slide Number Placeholder 3">
            <a:extLst>
              <a:ext uri="{FF2B5EF4-FFF2-40B4-BE49-F238E27FC236}">
                <a16:creationId xmlns:a16="http://schemas.microsoft.com/office/drawing/2014/main" id="{EFC36B74-DB25-4605-A142-096713BE19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ADBC3E-39B2-4362-B91C-419B540216A9}" type="slidenum">
              <a:rPr lang="en-US" altLang="en-US" smtClean="0"/>
              <a:pPr/>
              <a:t>13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F9A17B6-6B29-477B-AE20-9A8D9B03A0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F7FEE5A3-6D67-43F1-979C-EC92A6772D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Ask if they’ve ever been cyberbullied, or if they know someone who has.  How did they feel?</a:t>
            </a:r>
          </a:p>
        </p:txBody>
      </p:sp>
      <p:sp>
        <p:nvSpPr>
          <p:cNvPr id="6148" name="Slide Number Placeholder 3">
            <a:extLst>
              <a:ext uri="{FF2B5EF4-FFF2-40B4-BE49-F238E27FC236}">
                <a16:creationId xmlns:a16="http://schemas.microsoft.com/office/drawing/2014/main" id="{48AF8799-1A19-41BE-8ADF-6E9A0F9CB3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83C3FD-FA74-4E2F-8F74-133258F3050E}"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CEF8E41-6B6D-4005-8F72-B77C42D90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A082159-D02F-4D8B-8883-2EA893D657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heading with students.  Talk about the  </a:t>
            </a:r>
            <a:r>
              <a:rPr lang="en-US" altLang="en-US" b="1"/>
              <a:t>different forms of technology </a:t>
            </a:r>
            <a:r>
              <a:rPr lang="en-US" altLang="en-US"/>
              <a:t>someone might use to cyberbully someone else. Can they think of others?</a:t>
            </a:r>
          </a:p>
        </p:txBody>
      </p:sp>
      <p:sp>
        <p:nvSpPr>
          <p:cNvPr id="8196" name="Slide Number Placeholder 3">
            <a:extLst>
              <a:ext uri="{FF2B5EF4-FFF2-40B4-BE49-F238E27FC236}">
                <a16:creationId xmlns:a16="http://schemas.microsoft.com/office/drawing/2014/main" id="{9549C28F-2C84-4860-AD67-9DF2DADE5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3FD58E-9F2D-46BB-823F-17425C9CBB69}"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1CDB04B-EF76-4310-8BCD-7730B813E9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7E5ED9A-747D-41C2-A600-3B21560EA5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heading with students.  Before clicking, ask if they can think of the </a:t>
            </a:r>
            <a:r>
              <a:rPr lang="en-US" altLang="en-US" b="1"/>
              <a:t>different ways </a:t>
            </a:r>
            <a:r>
              <a:rPr lang="en-US" altLang="en-US"/>
              <a:t>someone might cyberbully someone else.  Click to bring up each way and discuss with students.</a:t>
            </a:r>
          </a:p>
        </p:txBody>
      </p:sp>
      <p:sp>
        <p:nvSpPr>
          <p:cNvPr id="10244" name="Slide Number Placeholder 3">
            <a:extLst>
              <a:ext uri="{FF2B5EF4-FFF2-40B4-BE49-F238E27FC236}">
                <a16:creationId xmlns:a16="http://schemas.microsoft.com/office/drawing/2014/main" id="{D2BAF263-AE95-408F-9587-97DC247DE5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DF0496-7F1D-46E6-8030-170072AE5FBB}"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15E297E-B24D-4399-BDD8-E6574965EA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62999EC8-08BB-4103-93F9-8A0487EB69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Talk about how cyberbullying can take place anywhere, 24/7 – so it feels like there’s no escaping it.</a:t>
            </a:r>
          </a:p>
        </p:txBody>
      </p:sp>
      <p:sp>
        <p:nvSpPr>
          <p:cNvPr id="12292" name="Slide Number Placeholder 3">
            <a:extLst>
              <a:ext uri="{FF2B5EF4-FFF2-40B4-BE49-F238E27FC236}">
                <a16:creationId xmlns:a16="http://schemas.microsoft.com/office/drawing/2014/main" id="{5486BA4B-1FAE-4DC7-B428-56151B7E6B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B3DEE1-0DCE-450C-ABF9-2D8FA9DB22A6}"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ED0D2ED-5F9A-45E2-9D86-C7EE588F8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C927078-3633-48F1-B32B-925CE76980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Lead discussion about why not knowing who’s doing the cyberbullying can make us feel like we can’t trust anyone.  Give example:  Is it a “friend” who pretends to like you but then starts a rumor about you through texts?  If it gets back to you, you might not know how it got started or who started it.  That could make it hard to think your friends are really your friends.</a:t>
            </a:r>
          </a:p>
        </p:txBody>
      </p:sp>
      <p:sp>
        <p:nvSpPr>
          <p:cNvPr id="14340" name="Slide Number Placeholder 3">
            <a:extLst>
              <a:ext uri="{FF2B5EF4-FFF2-40B4-BE49-F238E27FC236}">
                <a16:creationId xmlns:a16="http://schemas.microsoft.com/office/drawing/2014/main" id="{248B1E32-3B05-4A30-A209-86CBA75D4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9371DA-929F-4B00-8902-605994EC112B}"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91D193D-5842-477B-A754-DF1A9F5C40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CEA7FE8-A494-4B1D-BB37-3751FB004B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Talk about how cyberbullies may feel “protected” by cyberspace, so the bullying might continue – and even get worse!</a:t>
            </a:r>
          </a:p>
        </p:txBody>
      </p:sp>
      <p:sp>
        <p:nvSpPr>
          <p:cNvPr id="16388" name="Slide Number Placeholder 3">
            <a:extLst>
              <a:ext uri="{FF2B5EF4-FFF2-40B4-BE49-F238E27FC236}">
                <a16:creationId xmlns:a16="http://schemas.microsoft.com/office/drawing/2014/main" id="{945FB2B4-70C6-4CFC-9B47-07379CC17A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8DBBAA-CB69-4355-B603-C7EE89F10834}"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B86F1D5-60F3-4EA9-8A48-0497834052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823F21B-0668-4A75-B7A5-5A0AC74D17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Talk about how easy it is to feel like it’s your fault when people are saying mean things about you.  But then emphasize how that kind of thinking can make us feel worse, and lead us to do nothing about the problem.  </a:t>
            </a:r>
          </a:p>
        </p:txBody>
      </p:sp>
      <p:sp>
        <p:nvSpPr>
          <p:cNvPr id="18436" name="Slide Number Placeholder 3">
            <a:extLst>
              <a:ext uri="{FF2B5EF4-FFF2-40B4-BE49-F238E27FC236}">
                <a16:creationId xmlns:a16="http://schemas.microsoft.com/office/drawing/2014/main" id="{E1462395-D322-425D-ADEC-D446DFFCE8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A840D3-67EB-4D92-B102-9938E86F0E58}"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673EBFA-68A9-4DFB-B741-4A9AC82ADA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58B2983-47A1-4B52-AB91-DFCD7A26CD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slide with students.  Ask for their ideas of what to do about cyberbullying.  List ideas on whiteboard or poster paper.  </a:t>
            </a:r>
            <a:r>
              <a:rPr lang="en-US" altLang="en-US" b="1"/>
              <a:t>Talk about how each might help or make the situation worse.</a:t>
            </a:r>
          </a:p>
        </p:txBody>
      </p:sp>
      <p:sp>
        <p:nvSpPr>
          <p:cNvPr id="20484" name="Slide Number Placeholder 3">
            <a:extLst>
              <a:ext uri="{FF2B5EF4-FFF2-40B4-BE49-F238E27FC236}">
                <a16:creationId xmlns:a16="http://schemas.microsoft.com/office/drawing/2014/main" id="{20EB365B-F5F3-46DC-B8D1-BA42A7BE0B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C3F847-8C62-4864-9139-5E3E02B973CB}"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7068ADE-6E9D-4972-B3ED-17B75CD73B6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861260C2-D683-4606-AE0D-7154DF24119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7293007E-8BB7-4145-B7E9-C379D392AF54}"/>
              </a:ext>
            </a:extLst>
          </p:cNvPr>
          <p:cNvSpPr>
            <a:spLocks noGrp="1" noChangeArrowheads="1"/>
          </p:cNvSpPr>
          <p:nvPr>
            <p:ph type="sldNum" sz="quarter" idx="12"/>
          </p:nvPr>
        </p:nvSpPr>
        <p:spPr>
          <a:ln/>
        </p:spPr>
        <p:txBody>
          <a:bodyPr/>
          <a:lstStyle>
            <a:lvl1pPr>
              <a:defRPr/>
            </a:lvl1pPr>
          </a:lstStyle>
          <a:p>
            <a:pPr>
              <a:defRPr/>
            </a:pPr>
            <a:fld id="{F9B47B22-6701-47B2-9621-6B894B1C698D}" type="slidenum">
              <a:rPr lang="es-ES" altLang="en-US"/>
              <a:pPr>
                <a:defRPr/>
              </a:pPr>
              <a:t>‹#›</a:t>
            </a:fld>
            <a:endParaRPr lang="es-ES" altLang="en-US"/>
          </a:p>
        </p:txBody>
      </p:sp>
    </p:spTree>
    <p:extLst>
      <p:ext uri="{BB962C8B-B14F-4D97-AF65-F5344CB8AC3E}">
        <p14:creationId xmlns:p14="http://schemas.microsoft.com/office/powerpoint/2010/main" val="223828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BE6073-EBD1-4AC1-B8BD-6BC922A2FD1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5E1A7732-C37B-4CBA-8E40-4EA89E8A16DA}"/>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95C4E581-D3CF-4102-8682-31B6369A3E19}"/>
              </a:ext>
            </a:extLst>
          </p:cNvPr>
          <p:cNvSpPr>
            <a:spLocks noGrp="1" noChangeArrowheads="1"/>
          </p:cNvSpPr>
          <p:nvPr>
            <p:ph type="sldNum" sz="quarter" idx="12"/>
          </p:nvPr>
        </p:nvSpPr>
        <p:spPr>
          <a:ln/>
        </p:spPr>
        <p:txBody>
          <a:bodyPr/>
          <a:lstStyle>
            <a:lvl1pPr>
              <a:defRPr/>
            </a:lvl1pPr>
          </a:lstStyle>
          <a:p>
            <a:pPr>
              <a:defRPr/>
            </a:pPr>
            <a:fld id="{C19D337C-5834-4019-973C-B3D385FA0970}" type="slidenum">
              <a:rPr lang="es-ES" altLang="en-US"/>
              <a:pPr>
                <a:defRPr/>
              </a:pPr>
              <a:t>‹#›</a:t>
            </a:fld>
            <a:endParaRPr lang="es-ES" altLang="en-US"/>
          </a:p>
        </p:txBody>
      </p:sp>
    </p:spTree>
    <p:extLst>
      <p:ext uri="{BB962C8B-B14F-4D97-AF65-F5344CB8AC3E}">
        <p14:creationId xmlns:p14="http://schemas.microsoft.com/office/powerpoint/2010/main" val="410303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BC30C1-44D2-4650-B4F6-60EEDC397BB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39911AE-DDEF-4BD5-8574-C3189C42C7A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C22EE151-32D0-4EB0-99AE-3D1E9CB24D63}"/>
              </a:ext>
            </a:extLst>
          </p:cNvPr>
          <p:cNvSpPr>
            <a:spLocks noGrp="1" noChangeArrowheads="1"/>
          </p:cNvSpPr>
          <p:nvPr>
            <p:ph type="sldNum" sz="quarter" idx="12"/>
          </p:nvPr>
        </p:nvSpPr>
        <p:spPr>
          <a:ln/>
        </p:spPr>
        <p:txBody>
          <a:bodyPr/>
          <a:lstStyle>
            <a:lvl1pPr>
              <a:defRPr/>
            </a:lvl1pPr>
          </a:lstStyle>
          <a:p>
            <a:pPr>
              <a:defRPr/>
            </a:pPr>
            <a:fld id="{70353859-397D-4461-8C6B-1BFC194E4ED2}" type="slidenum">
              <a:rPr lang="es-ES" altLang="en-US"/>
              <a:pPr>
                <a:defRPr/>
              </a:pPr>
              <a:t>‹#›</a:t>
            </a:fld>
            <a:endParaRPr lang="es-ES" altLang="en-US"/>
          </a:p>
        </p:txBody>
      </p:sp>
    </p:spTree>
    <p:extLst>
      <p:ext uri="{BB962C8B-B14F-4D97-AF65-F5344CB8AC3E}">
        <p14:creationId xmlns:p14="http://schemas.microsoft.com/office/powerpoint/2010/main" val="131951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2E9BDF3-2DCD-4414-BF6A-6AEC179E04A4}"/>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F4B1260-5A63-48F9-9BBB-0CC5C9097D0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03EE0B1-B66C-4D09-BD12-368E25259B62}"/>
              </a:ext>
            </a:extLst>
          </p:cNvPr>
          <p:cNvSpPr>
            <a:spLocks noGrp="1" noChangeArrowheads="1"/>
          </p:cNvSpPr>
          <p:nvPr>
            <p:ph type="sldNum" sz="quarter" idx="12"/>
          </p:nvPr>
        </p:nvSpPr>
        <p:spPr>
          <a:ln/>
        </p:spPr>
        <p:txBody>
          <a:bodyPr/>
          <a:lstStyle>
            <a:lvl1pPr>
              <a:defRPr/>
            </a:lvl1pPr>
          </a:lstStyle>
          <a:p>
            <a:pPr>
              <a:defRPr/>
            </a:pPr>
            <a:fld id="{E3DB185B-043D-4EB9-B8DD-D5119403A6AA}" type="slidenum">
              <a:rPr lang="es-ES" altLang="en-US"/>
              <a:pPr>
                <a:defRPr/>
              </a:pPr>
              <a:t>‹#›</a:t>
            </a:fld>
            <a:endParaRPr lang="es-ES" altLang="en-US"/>
          </a:p>
        </p:txBody>
      </p:sp>
    </p:spTree>
    <p:extLst>
      <p:ext uri="{BB962C8B-B14F-4D97-AF65-F5344CB8AC3E}">
        <p14:creationId xmlns:p14="http://schemas.microsoft.com/office/powerpoint/2010/main" val="71089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AB4705E-9FC6-48D4-8321-531B62B2C43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175159A-E802-4AED-B848-BF67A6E9EB2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5E4979B9-5BC6-45E9-89CC-03E78DA84F68}"/>
              </a:ext>
            </a:extLst>
          </p:cNvPr>
          <p:cNvSpPr>
            <a:spLocks noGrp="1" noChangeArrowheads="1"/>
          </p:cNvSpPr>
          <p:nvPr>
            <p:ph type="sldNum" sz="quarter" idx="12"/>
          </p:nvPr>
        </p:nvSpPr>
        <p:spPr>
          <a:ln/>
        </p:spPr>
        <p:txBody>
          <a:bodyPr/>
          <a:lstStyle>
            <a:lvl1pPr>
              <a:defRPr/>
            </a:lvl1pPr>
          </a:lstStyle>
          <a:p>
            <a:pPr>
              <a:defRPr/>
            </a:pPr>
            <a:fld id="{2AE700B6-EE45-4654-A936-E9033EC6B6E0}" type="slidenum">
              <a:rPr lang="es-ES" altLang="en-US"/>
              <a:pPr>
                <a:defRPr/>
              </a:pPr>
              <a:t>‹#›</a:t>
            </a:fld>
            <a:endParaRPr lang="es-ES" altLang="en-US"/>
          </a:p>
        </p:txBody>
      </p:sp>
    </p:spTree>
    <p:extLst>
      <p:ext uri="{BB962C8B-B14F-4D97-AF65-F5344CB8AC3E}">
        <p14:creationId xmlns:p14="http://schemas.microsoft.com/office/powerpoint/2010/main" val="1529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63EC3C-D455-42A5-90C5-232967D28AB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6F311D8D-A67F-4C65-A289-1EDD97C4FCA4}"/>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825ED6E6-D4A2-406F-958D-46C2BD09CE2C}"/>
              </a:ext>
            </a:extLst>
          </p:cNvPr>
          <p:cNvSpPr>
            <a:spLocks noGrp="1" noChangeArrowheads="1"/>
          </p:cNvSpPr>
          <p:nvPr>
            <p:ph type="sldNum" sz="quarter" idx="12"/>
          </p:nvPr>
        </p:nvSpPr>
        <p:spPr>
          <a:ln/>
        </p:spPr>
        <p:txBody>
          <a:bodyPr/>
          <a:lstStyle>
            <a:lvl1pPr>
              <a:defRPr/>
            </a:lvl1pPr>
          </a:lstStyle>
          <a:p>
            <a:pPr>
              <a:defRPr/>
            </a:pPr>
            <a:fld id="{DDBCA137-3BA9-4D8F-A51E-BF3BB9FEA7D0}" type="slidenum">
              <a:rPr lang="es-ES" altLang="en-US"/>
              <a:pPr>
                <a:defRPr/>
              </a:pPr>
              <a:t>‹#›</a:t>
            </a:fld>
            <a:endParaRPr lang="es-ES" altLang="en-US"/>
          </a:p>
        </p:txBody>
      </p:sp>
    </p:spTree>
    <p:extLst>
      <p:ext uri="{BB962C8B-B14F-4D97-AF65-F5344CB8AC3E}">
        <p14:creationId xmlns:p14="http://schemas.microsoft.com/office/powerpoint/2010/main" val="287465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BFC5199-0097-40E5-BDF8-4A8A4D3F017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3E0F8C8B-35EE-441A-95E5-B560B75A313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03E2386F-0424-4039-8C3D-1F5EE641CF23}"/>
              </a:ext>
            </a:extLst>
          </p:cNvPr>
          <p:cNvSpPr>
            <a:spLocks noGrp="1" noChangeArrowheads="1"/>
          </p:cNvSpPr>
          <p:nvPr>
            <p:ph type="sldNum" sz="quarter" idx="12"/>
          </p:nvPr>
        </p:nvSpPr>
        <p:spPr>
          <a:ln/>
        </p:spPr>
        <p:txBody>
          <a:bodyPr/>
          <a:lstStyle>
            <a:lvl1pPr>
              <a:defRPr/>
            </a:lvl1pPr>
          </a:lstStyle>
          <a:p>
            <a:pPr>
              <a:defRPr/>
            </a:pPr>
            <a:fld id="{EF59A1C5-7EC4-486F-A09B-9F08CB549084}" type="slidenum">
              <a:rPr lang="es-ES" altLang="en-US"/>
              <a:pPr>
                <a:defRPr/>
              </a:pPr>
              <a:t>‹#›</a:t>
            </a:fld>
            <a:endParaRPr lang="es-ES" altLang="en-US"/>
          </a:p>
        </p:txBody>
      </p:sp>
    </p:spTree>
    <p:extLst>
      <p:ext uri="{BB962C8B-B14F-4D97-AF65-F5344CB8AC3E}">
        <p14:creationId xmlns:p14="http://schemas.microsoft.com/office/powerpoint/2010/main" val="230436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8B90827-E598-489F-919F-26EFCBA16E67}"/>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D807516A-7388-491C-83CF-BE6480C6ED6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23F6A692-38A5-4BC1-8359-4027621512F5}"/>
              </a:ext>
            </a:extLst>
          </p:cNvPr>
          <p:cNvSpPr>
            <a:spLocks noGrp="1" noChangeArrowheads="1"/>
          </p:cNvSpPr>
          <p:nvPr>
            <p:ph type="sldNum" sz="quarter" idx="12"/>
          </p:nvPr>
        </p:nvSpPr>
        <p:spPr>
          <a:ln/>
        </p:spPr>
        <p:txBody>
          <a:bodyPr/>
          <a:lstStyle>
            <a:lvl1pPr>
              <a:defRPr/>
            </a:lvl1pPr>
          </a:lstStyle>
          <a:p>
            <a:pPr>
              <a:defRPr/>
            </a:pPr>
            <a:fld id="{943D682B-E283-407D-8EF6-94D232F4785B}" type="slidenum">
              <a:rPr lang="es-ES" altLang="en-US"/>
              <a:pPr>
                <a:defRPr/>
              </a:pPr>
              <a:t>‹#›</a:t>
            </a:fld>
            <a:endParaRPr lang="es-ES" altLang="en-US"/>
          </a:p>
        </p:txBody>
      </p:sp>
    </p:spTree>
    <p:extLst>
      <p:ext uri="{BB962C8B-B14F-4D97-AF65-F5344CB8AC3E}">
        <p14:creationId xmlns:p14="http://schemas.microsoft.com/office/powerpoint/2010/main" val="57931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7CD2B3-EB09-4D07-925E-30EAA51679B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C5A8469E-73A9-47D2-846F-4A65079DED0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C222FBD8-D35A-4FF7-A6FA-24E1095E98CC}"/>
              </a:ext>
            </a:extLst>
          </p:cNvPr>
          <p:cNvSpPr>
            <a:spLocks noGrp="1" noChangeArrowheads="1"/>
          </p:cNvSpPr>
          <p:nvPr>
            <p:ph type="sldNum" sz="quarter" idx="12"/>
          </p:nvPr>
        </p:nvSpPr>
        <p:spPr>
          <a:ln/>
        </p:spPr>
        <p:txBody>
          <a:bodyPr/>
          <a:lstStyle>
            <a:lvl1pPr>
              <a:defRPr/>
            </a:lvl1pPr>
          </a:lstStyle>
          <a:p>
            <a:pPr>
              <a:defRPr/>
            </a:pPr>
            <a:fld id="{E6B9124C-8F60-421E-8F09-3FD0562C6A93}" type="slidenum">
              <a:rPr lang="es-ES" altLang="en-US"/>
              <a:pPr>
                <a:defRPr/>
              </a:pPr>
              <a:t>‹#›</a:t>
            </a:fld>
            <a:endParaRPr lang="es-ES" altLang="en-US"/>
          </a:p>
        </p:txBody>
      </p:sp>
    </p:spTree>
    <p:extLst>
      <p:ext uri="{BB962C8B-B14F-4D97-AF65-F5344CB8AC3E}">
        <p14:creationId xmlns:p14="http://schemas.microsoft.com/office/powerpoint/2010/main" val="126944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3838870-B93A-4EDC-9F82-A5B378D8D02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D85FF60C-EAB1-425E-BC01-6AECC57F34C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4C292E2E-22A1-4BA6-B0B8-45155F2A94DC}"/>
              </a:ext>
            </a:extLst>
          </p:cNvPr>
          <p:cNvSpPr>
            <a:spLocks noGrp="1" noChangeArrowheads="1"/>
          </p:cNvSpPr>
          <p:nvPr>
            <p:ph type="sldNum" sz="quarter" idx="12"/>
          </p:nvPr>
        </p:nvSpPr>
        <p:spPr>
          <a:ln/>
        </p:spPr>
        <p:txBody>
          <a:bodyPr/>
          <a:lstStyle>
            <a:lvl1pPr>
              <a:defRPr/>
            </a:lvl1pPr>
          </a:lstStyle>
          <a:p>
            <a:pPr>
              <a:defRPr/>
            </a:pPr>
            <a:fld id="{7DC0414D-42E5-4C59-8AA3-C52EF45AD221}" type="slidenum">
              <a:rPr lang="es-ES" altLang="en-US"/>
              <a:pPr>
                <a:defRPr/>
              </a:pPr>
              <a:t>‹#›</a:t>
            </a:fld>
            <a:endParaRPr lang="es-ES" altLang="en-US"/>
          </a:p>
        </p:txBody>
      </p:sp>
    </p:spTree>
    <p:extLst>
      <p:ext uri="{BB962C8B-B14F-4D97-AF65-F5344CB8AC3E}">
        <p14:creationId xmlns:p14="http://schemas.microsoft.com/office/powerpoint/2010/main" val="427024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C3E919C3-AA14-47B9-8F89-08E8153DDBA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FA9B88E3-3223-4619-8D65-CF0915F3C4C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BF3E92B8-4B73-43F4-9C38-612AA569A3FB}"/>
              </a:ext>
            </a:extLst>
          </p:cNvPr>
          <p:cNvSpPr>
            <a:spLocks noGrp="1" noChangeArrowheads="1"/>
          </p:cNvSpPr>
          <p:nvPr>
            <p:ph type="sldNum" sz="quarter" idx="12"/>
          </p:nvPr>
        </p:nvSpPr>
        <p:spPr>
          <a:ln/>
        </p:spPr>
        <p:txBody>
          <a:bodyPr/>
          <a:lstStyle>
            <a:lvl1pPr>
              <a:defRPr/>
            </a:lvl1pPr>
          </a:lstStyle>
          <a:p>
            <a:pPr>
              <a:defRPr/>
            </a:pPr>
            <a:fld id="{E90312FD-5CD0-4E8B-8C82-EDB46DEFB9A3}" type="slidenum">
              <a:rPr lang="es-ES" altLang="en-US"/>
              <a:pPr>
                <a:defRPr/>
              </a:pPr>
              <a:t>‹#›</a:t>
            </a:fld>
            <a:endParaRPr lang="es-ES" altLang="en-US"/>
          </a:p>
        </p:txBody>
      </p:sp>
    </p:spTree>
    <p:extLst>
      <p:ext uri="{BB962C8B-B14F-4D97-AF65-F5344CB8AC3E}">
        <p14:creationId xmlns:p14="http://schemas.microsoft.com/office/powerpoint/2010/main" val="3126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BF38D64-54E9-4A5E-8A3E-31F25E1A28B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A53CDF93-B1B7-4C13-82E2-5CA16B9B5D8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FD6387A6-9BCE-4CB3-96DB-53B8A434497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B4B0DAB2-8546-4F7D-86D9-7AE444130E9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8A4F1872-1EBE-46B5-B012-D07DD27CF05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0636238-C680-421A-BC96-4A94817BEEC8}"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150">
            <a:extLst>
              <a:ext uri="{FF2B5EF4-FFF2-40B4-BE49-F238E27FC236}">
                <a16:creationId xmlns:a16="http://schemas.microsoft.com/office/drawing/2014/main" id="{FF11F8AB-5CC9-4636-95CB-C7383F24EF50}"/>
              </a:ext>
            </a:extLst>
          </p:cNvPr>
          <p:cNvSpPr>
            <a:spLocks noGrp="1" noChangeArrowheads="1"/>
          </p:cNvSpPr>
          <p:nvPr>
            <p:ph type="ctrTitle"/>
          </p:nvPr>
        </p:nvSpPr>
        <p:spPr>
          <a:xfrm>
            <a:off x="3563938" y="1052513"/>
            <a:ext cx="5472112" cy="2232025"/>
          </a:xfrm>
        </p:spPr>
        <p:txBody>
          <a:bodyPr anchor="ctr"/>
          <a:lstStyle/>
          <a:p>
            <a:pPr algn="l" eaLnBrk="1" hangingPunct="1"/>
            <a:r>
              <a:rPr lang="es-UY" altLang="en-US" sz="5400" b="1">
                <a:solidFill>
                  <a:schemeClr val="bg1"/>
                </a:solidFill>
              </a:rPr>
              <a:t>What to Do About Cyberbullying</a:t>
            </a:r>
            <a:endParaRPr lang="es-ES" altLang="en-US" sz="5400" b="1">
              <a:solidFill>
                <a:schemeClr val="bg1"/>
              </a:solidFill>
            </a:endParaRPr>
          </a:p>
        </p:txBody>
      </p:sp>
      <p:pic>
        <p:nvPicPr>
          <p:cNvPr id="3075" name="Picture 1">
            <a:extLst>
              <a:ext uri="{FF2B5EF4-FFF2-40B4-BE49-F238E27FC236}">
                <a16:creationId xmlns:a16="http://schemas.microsoft.com/office/drawing/2014/main" id="{BBEE7816-54CA-4CF8-82E2-6CA56D40A8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05725" y="5229225"/>
            <a:ext cx="10763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F806A51-8A4E-441D-89D0-985A78AD948D}"/>
              </a:ext>
            </a:extLst>
          </p:cNvPr>
          <p:cNvSpPr>
            <a:spLocks noGrp="1" noChangeArrowheads="1"/>
          </p:cNvSpPr>
          <p:nvPr>
            <p:ph type="title"/>
          </p:nvPr>
        </p:nvSpPr>
        <p:spPr/>
        <p:txBody>
          <a:bodyPr/>
          <a:lstStyle/>
          <a:p>
            <a:pPr eaLnBrk="1" hangingPunct="1"/>
            <a:r>
              <a:rPr lang="en-US" altLang="en-US">
                <a:solidFill>
                  <a:schemeClr val="bg1"/>
                </a:solidFill>
              </a:rPr>
              <a:t>Take control of the situation!</a:t>
            </a:r>
          </a:p>
        </p:txBody>
      </p:sp>
      <p:pic>
        <p:nvPicPr>
          <p:cNvPr id="4" name="Picture 3">
            <a:extLst>
              <a:ext uri="{FF2B5EF4-FFF2-40B4-BE49-F238E27FC236}">
                <a16:creationId xmlns:a16="http://schemas.microsoft.com/office/drawing/2014/main" id="{81809DC6-3901-42A7-8CDA-4550E430776A}"/>
              </a:ext>
            </a:extLst>
          </p:cNvPr>
          <p:cNvPicPr>
            <a:picLocks noChangeAspect="1"/>
          </p:cNvPicPr>
          <p:nvPr/>
        </p:nvPicPr>
        <p:blipFill>
          <a:blip r:embed="rId3"/>
          <a:stretch>
            <a:fillRect/>
          </a:stretch>
        </p:blipFill>
        <p:spPr>
          <a:xfrm>
            <a:off x="2082800" y="2276475"/>
            <a:ext cx="4978400" cy="37290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75ED386-E85B-4F92-BA04-5F6DD3BAD15A}"/>
              </a:ext>
            </a:extLst>
          </p:cNvPr>
          <p:cNvSpPr>
            <a:spLocks noGrp="1" noChangeArrowheads="1"/>
          </p:cNvSpPr>
          <p:nvPr>
            <p:ph type="title"/>
          </p:nvPr>
        </p:nvSpPr>
        <p:spPr/>
        <p:txBody>
          <a:bodyPr/>
          <a:lstStyle/>
          <a:p>
            <a:pPr eaLnBrk="1" hangingPunct="1"/>
            <a:r>
              <a:rPr lang="en-US" altLang="en-US">
                <a:solidFill>
                  <a:schemeClr val="bg1"/>
                </a:solidFill>
              </a:rPr>
              <a:t>How to Handle Cyberbullying</a:t>
            </a:r>
          </a:p>
        </p:txBody>
      </p:sp>
      <p:sp>
        <p:nvSpPr>
          <p:cNvPr id="23555" name="Content Placeholder 2">
            <a:extLst>
              <a:ext uri="{FF2B5EF4-FFF2-40B4-BE49-F238E27FC236}">
                <a16:creationId xmlns:a16="http://schemas.microsoft.com/office/drawing/2014/main" id="{9BA39119-91EB-45E9-8548-3C8CA3083997}"/>
              </a:ext>
            </a:extLst>
          </p:cNvPr>
          <p:cNvSpPr>
            <a:spLocks noGrp="1" noChangeArrowheads="1"/>
          </p:cNvSpPr>
          <p:nvPr>
            <p:ph idx="1"/>
          </p:nvPr>
        </p:nvSpPr>
        <p:spPr>
          <a:xfrm>
            <a:off x="457200" y="1916113"/>
            <a:ext cx="8229600" cy="4210050"/>
          </a:xfrm>
        </p:spPr>
        <p:txBody>
          <a:bodyPr/>
          <a:lstStyle/>
          <a:p>
            <a:pPr marL="514350" indent="-514350" eaLnBrk="1" hangingPunct="1">
              <a:buFontTx/>
              <a:buAutoNum type="arabicPeriod"/>
            </a:pPr>
            <a:r>
              <a:rPr lang="en-US" altLang="en-US" sz="2800">
                <a:solidFill>
                  <a:srgbClr val="7030A0"/>
                </a:solidFill>
              </a:rPr>
              <a:t>SAVE</a:t>
            </a:r>
            <a:r>
              <a:rPr lang="en-US" altLang="en-US" sz="2800"/>
              <a:t>  the evidence – don’t erase</a:t>
            </a:r>
          </a:p>
          <a:p>
            <a:pPr marL="514350" indent="-514350" eaLnBrk="1" hangingPunct="1">
              <a:buFontTx/>
              <a:buAutoNum type="arabicPeriod"/>
            </a:pPr>
            <a:r>
              <a:rPr lang="en-US" altLang="en-US" sz="2800">
                <a:solidFill>
                  <a:srgbClr val="7030A0"/>
                </a:solidFill>
              </a:rPr>
              <a:t>TELL</a:t>
            </a:r>
            <a:r>
              <a:rPr lang="en-US" altLang="en-US" sz="2800"/>
              <a:t> a trusted adult</a:t>
            </a:r>
          </a:p>
          <a:p>
            <a:pPr marL="514350" indent="-514350" eaLnBrk="1" hangingPunct="1">
              <a:buFontTx/>
              <a:buAutoNum type="arabicPeriod"/>
            </a:pPr>
            <a:r>
              <a:rPr lang="en-US" altLang="en-US" sz="2800">
                <a:solidFill>
                  <a:srgbClr val="7030A0"/>
                </a:solidFill>
              </a:rPr>
              <a:t>REPORT</a:t>
            </a:r>
            <a:r>
              <a:rPr lang="en-US" altLang="en-US" sz="2800"/>
              <a:t> threats to teacher, principal, police</a:t>
            </a:r>
          </a:p>
          <a:p>
            <a:pPr marL="514350" indent="-514350" eaLnBrk="1" hangingPunct="1">
              <a:buFontTx/>
              <a:buAutoNum type="arabicPeriod"/>
            </a:pPr>
            <a:r>
              <a:rPr lang="en-US" altLang="en-US" sz="2800">
                <a:solidFill>
                  <a:srgbClr val="7030A0"/>
                </a:solidFill>
              </a:rPr>
              <a:t>DON’T RESPOND or RETALIATE</a:t>
            </a:r>
          </a:p>
          <a:p>
            <a:pPr marL="514350" indent="-514350" eaLnBrk="1" hangingPunct="1">
              <a:buFontTx/>
              <a:buAutoNum type="arabicPeriod"/>
            </a:pPr>
            <a:r>
              <a:rPr lang="en-US" altLang="en-US" sz="2800">
                <a:solidFill>
                  <a:srgbClr val="7030A0"/>
                </a:solidFill>
              </a:rPr>
              <a:t>PROTECT YOURSELF</a:t>
            </a:r>
          </a:p>
          <a:p>
            <a:pPr marL="514350" indent="-514350" eaLnBrk="1" hangingPunct="1">
              <a:buFontTx/>
              <a:buAutoNum type="arabicPeriod"/>
            </a:pPr>
            <a:r>
              <a:rPr lang="en-US" altLang="en-US" sz="2800">
                <a:solidFill>
                  <a:srgbClr val="7030A0"/>
                </a:solidFill>
              </a:rPr>
              <a:t>BLOCK</a:t>
            </a:r>
            <a:r>
              <a:rPr lang="en-US" altLang="en-US" sz="2800"/>
              <a:t> sender</a:t>
            </a:r>
          </a:p>
          <a:p>
            <a:pPr marL="514350" indent="-514350" eaLnBrk="1" hangingPunct="1">
              <a:buFontTx/>
              <a:buNone/>
            </a:pPr>
            <a:endParaRPr lang="en-US" altLang="en-US" sz="2800"/>
          </a:p>
          <a:p>
            <a:pPr marL="514350" indent="-514350" eaLnBrk="1" hangingPunct="1">
              <a:buFontTx/>
              <a:buAutoNum type="arabicPeriod"/>
            </a:pPr>
            <a:endParaRPr lang="en-US" altLang="en-US" sz="2800"/>
          </a:p>
          <a:p>
            <a:pPr marL="514350" indent="-514350" eaLnBrk="1" hangingPunct="1">
              <a:buFontTx/>
              <a:buAutoNum type="arabicPeriod"/>
            </a:pPr>
            <a:endParaRPr lang="en-US" altLang="en-US" sz="2800"/>
          </a:p>
          <a:p>
            <a:pPr marL="514350" indent="-514350" eaLnBrk="1" hangingPunct="1">
              <a:buFontTx/>
              <a:buAutoNum type="arabicPeriod"/>
            </a:pPr>
            <a:endParaRPr lang="en-US" altLang="en-US" sz="2800"/>
          </a:p>
          <a:p>
            <a:pPr marL="514350" indent="-514350" eaLnBrk="1" hangingPunct="1">
              <a:buFontTx/>
              <a:buAutoNum type="arabicPeriod"/>
            </a:pPr>
            <a:endParaRPr lang="en-US" altLang="en-US" sz="2800"/>
          </a:p>
          <a:p>
            <a:pPr marL="514350" indent="-514350" eaLnBrk="1" hangingPunct="1">
              <a:buFontTx/>
              <a:buAutoNum type="arabicPeriod"/>
            </a:pPr>
            <a:endParaRPr lang="en-US" altLang="en-US" sz="2800"/>
          </a:p>
        </p:txBody>
      </p:sp>
      <p:pic>
        <p:nvPicPr>
          <p:cNvPr id="23556" name="Picture 3">
            <a:extLst>
              <a:ext uri="{FF2B5EF4-FFF2-40B4-BE49-F238E27FC236}">
                <a16:creationId xmlns:a16="http://schemas.microsoft.com/office/drawing/2014/main" id="{2CD8EB33-91DB-4EF5-8E10-7F89C39E91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986213"/>
            <a:ext cx="35385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666A7F2-E328-4E4A-BA5D-E71EEEBE93DE}"/>
              </a:ext>
            </a:extLst>
          </p:cNvPr>
          <p:cNvSpPr>
            <a:spLocks noGrp="1" noChangeArrowheads="1"/>
          </p:cNvSpPr>
          <p:nvPr>
            <p:ph type="title"/>
          </p:nvPr>
        </p:nvSpPr>
        <p:spPr/>
        <p:txBody>
          <a:bodyPr/>
          <a:lstStyle/>
          <a:p>
            <a:r>
              <a:rPr lang="en-US" altLang="en-US">
                <a:solidFill>
                  <a:schemeClr val="bg1"/>
                </a:solidFill>
              </a:rPr>
              <a:t>Remember: </a:t>
            </a:r>
          </a:p>
        </p:txBody>
      </p:sp>
      <p:sp>
        <p:nvSpPr>
          <p:cNvPr id="25603" name="Content Placeholder 2">
            <a:extLst>
              <a:ext uri="{FF2B5EF4-FFF2-40B4-BE49-F238E27FC236}">
                <a16:creationId xmlns:a16="http://schemas.microsoft.com/office/drawing/2014/main" id="{7FAA3418-E758-42CB-B409-6B3885261EC8}"/>
              </a:ext>
            </a:extLst>
          </p:cNvPr>
          <p:cNvSpPr>
            <a:spLocks noGrp="1" noChangeArrowheads="1"/>
          </p:cNvSpPr>
          <p:nvPr>
            <p:ph idx="1"/>
          </p:nvPr>
        </p:nvSpPr>
        <p:spPr>
          <a:xfrm>
            <a:off x="457200" y="1971675"/>
            <a:ext cx="8229600" cy="3705225"/>
          </a:xfrm>
        </p:spPr>
        <p:txBody>
          <a:bodyPr/>
          <a:lstStyle/>
          <a:p>
            <a:pPr marL="0" indent="0" algn="ctr">
              <a:buFontTx/>
              <a:buNone/>
            </a:pPr>
            <a:r>
              <a:rPr lang="en-US" altLang="en-US"/>
              <a:t>You don’t have to put up with </a:t>
            </a:r>
          </a:p>
          <a:p>
            <a:pPr marL="0" indent="0" algn="ctr">
              <a:buFontTx/>
              <a:buNone/>
            </a:pPr>
            <a:r>
              <a:rPr lang="en-US" altLang="en-US"/>
              <a:t>bullying of any kind!</a:t>
            </a:r>
          </a:p>
        </p:txBody>
      </p:sp>
      <p:pic>
        <p:nvPicPr>
          <p:cNvPr id="25604" name="Picture 3">
            <a:extLst>
              <a:ext uri="{FF2B5EF4-FFF2-40B4-BE49-F238E27FC236}">
                <a16:creationId xmlns:a16="http://schemas.microsoft.com/office/drawing/2014/main" id="{8A5B9720-B42A-449F-AD9A-FC644A4F98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824288"/>
            <a:ext cx="3914775"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a:extLst>
              <a:ext uri="{FF2B5EF4-FFF2-40B4-BE49-F238E27FC236}">
                <a16:creationId xmlns:a16="http://schemas.microsoft.com/office/drawing/2014/main" id="{7B521665-53B6-4D14-82AF-D5A0201496D4}"/>
              </a:ext>
            </a:extLst>
          </p:cNvPr>
          <p:cNvSpPr/>
          <p:nvPr/>
        </p:nvSpPr>
        <p:spPr>
          <a:xfrm>
            <a:off x="6297613" y="3068638"/>
            <a:ext cx="2233612" cy="1152525"/>
          </a:xfrm>
          <a:prstGeom prst="wedgeRoundRectCallout">
            <a:avLst>
              <a:gd name="adj1" fmla="val -61796"/>
              <a:gd name="adj2" fmla="val 7005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 can handle </a:t>
            </a:r>
          </a:p>
          <a:p>
            <a:pPr algn="ctr">
              <a:defRPr/>
            </a:pPr>
            <a:r>
              <a:rPr lang="en-US" dirty="0"/>
              <a:t>cyberbullying!</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9EFEDB0-6DB9-492E-A2CD-7B455F8536AC}"/>
              </a:ext>
            </a:extLst>
          </p:cNvPr>
          <p:cNvSpPr>
            <a:spLocks noGrp="1" noChangeArrowheads="1"/>
          </p:cNvSpPr>
          <p:nvPr>
            <p:ph type="title"/>
          </p:nvPr>
        </p:nvSpPr>
        <p:spPr/>
        <p:txBody>
          <a:bodyPr/>
          <a:lstStyle/>
          <a:p>
            <a:pPr eaLnBrk="1" hangingPunct="1"/>
            <a:r>
              <a:rPr lang="en-US" altLang="en-US">
                <a:solidFill>
                  <a:schemeClr val="bg1"/>
                </a:solidFill>
              </a:rPr>
              <a:t>So…what do YOU think?</a:t>
            </a:r>
          </a:p>
        </p:txBody>
      </p:sp>
      <p:sp>
        <p:nvSpPr>
          <p:cNvPr id="26627" name="Content Placeholder 2">
            <a:extLst>
              <a:ext uri="{FF2B5EF4-FFF2-40B4-BE49-F238E27FC236}">
                <a16:creationId xmlns:a16="http://schemas.microsoft.com/office/drawing/2014/main" id="{2A942B90-FAB6-4091-BCC3-93299086D960}"/>
              </a:ext>
            </a:extLst>
          </p:cNvPr>
          <p:cNvSpPr>
            <a:spLocks noGrp="1" noChangeArrowheads="1"/>
          </p:cNvSpPr>
          <p:nvPr>
            <p:ph idx="1"/>
          </p:nvPr>
        </p:nvSpPr>
        <p:spPr>
          <a:xfrm>
            <a:off x="447675" y="1916113"/>
            <a:ext cx="8229600" cy="4065587"/>
          </a:xfrm>
        </p:spPr>
        <p:txBody>
          <a:bodyPr/>
          <a:lstStyle/>
          <a:p>
            <a:pPr marL="0" indent="0" algn="ctr" eaLnBrk="1" hangingPunct="1">
              <a:buFontTx/>
              <a:buNone/>
            </a:pPr>
            <a:r>
              <a:rPr lang="en-US" altLang="en-US"/>
              <a:t>Your best friend seems really upset lately.  When you finally get her to talk, she shows you a nasty text message she received.  What can you do to help?</a:t>
            </a:r>
          </a:p>
        </p:txBody>
      </p:sp>
      <p:pic>
        <p:nvPicPr>
          <p:cNvPr id="4" name="Picture 3">
            <a:extLst>
              <a:ext uri="{FF2B5EF4-FFF2-40B4-BE49-F238E27FC236}">
                <a16:creationId xmlns:a16="http://schemas.microsoft.com/office/drawing/2014/main" id="{B14583E4-01DB-4280-AD91-F11991614924}"/>
              </a:ext>
            </a:extLst>
          </p:cNvPr>
          <p:cNvPicPr>
            <a:picLocks noChangeAspect="1"/>
          </p:cNvPicPr>
          <p:nvPr/>
        </p:nvPicPr>
        <p:blipFill>
          <a:blip r:embed="rId3"/>
          <a:stretch>
            <a:fillRect/>
          </a:stretch>
        </p:blipFill>
        <p:spPr>
          <a:xfrm>
            <a:off x="3036888" y="4108450"/>
            <a:ext cx="3109912" cy="23447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8A1ADE7-1C19-47CB-B8BC-A3B226D39EE2}"/>
              </a:ext>
            </a:extLst>
          </p:cNvPr>
          <p:cNvSpPr>
            <a:spLocks noGrp="1" noChangeArrowheads="1"/>
          </p:cNvSpPr>
          <p:nvPr>
            <p:ph type="title"/>
          </p:nvPr>
        </p:nvSpPr>
        <p:spPr/>
        <p:txBody>
          <a:bodyPr/>
          <a:lstStyle/>
          <a:p>
            <a:pPr eaLnBrk="1" hangingPunct="1"/>
            <a:r>
              <a:rPr lang="en-US" altLang="en-US">
                <a:solidFill>
                  <a:schemeClr val="bg1"/>
                </a:solidFill>
              </a:rPr>
              <a:t>What is Cyberbullying?</a:t>
            </a:r>
          </a:p>
        </p:txBody>
      </p:sp>
      <p:sp>
        <p:nvSpPr>
          <p:cNvPr id="5123" name="Rectangle 3">
            <a:extLst>
              <a:ext uri="{FF2B5EF4-FFF2-40B4-BE49-F238E27FC236}">
                <a16:creationId xmlns:a16="http://schemas.microsoft.com/office/drawing/2014/main" id="{E1C0F4E8-9DF6-4A35-AB1E-407521E9C51A}"/>
              </a:ext>
            </a:extLst>
          </p:cNvPr>
          <p:cNvSpPr>
            <a:spLocks noGrp="1" noChangeArrowheads="1"/>
          </p:cNvSpPr>
          <p:nvPr>
            <p:ph type="body" idx="1"/>
          </p:nvPr>
        </p:nvSpPr>
        <p:spPr>
          <a:xfrm>
            <a:off x="457200" y="1795463"/>
            <a:ext cx="8229600" cy="4525962"/>
          </a:xfrm>
        </p:spPr>
        <p:txBody>
          <a:bodyPr/>
          <a:lstStyle/>
          <a:p>
            <a:pPr marL="0" indent="0" algn="ctr" eaLnBrk="1" hangingPunct="1">
              <a:buFontTx/>
              <a:buNone/>
            </a:pPr>
            <a:r>
              <a:rPr lang="en-US" altLang="en-US"/>
              <a:t>Using tech devices to post things that hurt someone’s feelings or threaten someone.</a:t>
            </a:r>
          </a:p>
        </p:txBody>
      </p:sp>
      <p:pic>
        <p:nvPicPr>
          <p:cNvPr id="5124" name="Picture 1">
            <a:extLst>
              <a:ext uri="{FF2B5EF4-FFF2-40B4-BE49-F238E27FC236}">
                <a16:creationId xmlns:a16="http://schemas.microsoft.com/office/drawing/2014/main" id="{4932EDF4-F400-4A3D-BA2E-DC3035F4CA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392488"/>
            <a:ext cx="3376612"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58DB8E8-B9C0-4FEE-B253-999562724706}"/>
              </a:ext>
            </a:extLst>
          </p:cNvPr>
          <p:cNvSpPr>
            <a:spLocks noGrp="1" noChangeArrowheads="1"/>
          </p:cNvSpPr>
          <p:nvPr>
            <p:ph type="title"/>
          </p:nvPr>
        </p:nvSpPr>
        <p:spPr/>
        <p:txBody>
          <a:bodyPr/>
          <a:lstStyle/>
          <a:p>
            <a:pPr eaLnBrk="1" hangingPunct="1"/>
            <a:r>
              <a:rPr lang="en-US" altLang="en-US">
                <a:solidFill>
                  <a:schemeClr val="bg1"/>
                </a:solidFill>
              </a:rPr>
              <a:t>Cyberbullying can happen </a:t>
            </a:r>
            <a:br>
              <a:rPr lang="en-US" altLang="en-US">
                <a:solidFill>
                  <a:schemeClr val="bg1"/>
                </a:solidFill>
              </a:rPr>
            </a:br>
            <a:r>
              <a:rPr lang="en-US" altLang="en-US">
                <a:solidFill>
                  <a:schemeClr val="bg1"/>
                </a:solidFill>
              </a:rPr>
              <a:t>in …</a:t>
            </a:r>
          </a:p>
        </p:txBody>
      </p:sp>
      <p:pic>
        <p:nvPicPr>
          <p:cNvPr id="7171" name="Picture 3">
            <a:extLst>
              <a:ext uri="{FF2B5EF4-FFF2-40B4-BE49-F238E27FC236}">
                <a16:creationId xmlns:a16="http://schemas.microsoft.com/office/drawing/2014/main" id="{24BCA2E8-25AA-4A10-BD6A-F31E698E94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2636838"/>
            <a:ext cx="34607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xplosion 2 5">
            <a:extLst>
              <a:ext uri="{FF2B5EF4-FFF2-40B4-BE49-F238E27FC236}">
                <a16:creationId xmlns:a16="http://schemas.microsoft.com/office/drawing/2014/main" id="{43C5014C-B9F6-4641-8803-697E809322DA}"/>
              </a:ext>
            </a:extLst>
          </p:cNvPr>
          <p:cNvSpPr/>
          <p:nvPr/>
        </p:nvSpPr>
        <p:spPr>
          <a:xfrm rot="20738645">
            <a:off x="23813" y="1819275"/>
            <a:ext cx="3741737" cy="1800225"/>
          </a:xfrm>
          <a:prstGeom prst="irregularSeal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rgbClr val="C00000"/>
                </a:solidFill>
                <a:latin typeface="AR DARLING" panose="02000000000000000000" pitchFamily="2" charset="0"/>
              </a:rPr>
              <a:t>Text messages</a:t>
            </a:r>
          </a:p>
        </p:txBody>
      </p:sp>
      <p:sp>
        <p:nvSpPr>
          <p:cNvPr id="7" name="Explosion 2 6">
            <a:extLst>
              <a:ext uri="{FF2B5EF4-FFF2-40B4-BE49-F238E27FC236}">
                <a16:creationId xmlns:a16="http://schemas.microsoft.com/office/drawing/2014/main" id="{2D92EA8D-4D58-4196-8BAE-FC42C97E664D}"/>
              </a:ext>
            </a:extLst>
          </p:cNvPr>
          <p:cNvSpPr/>
          <p:nvPr/>
        </p:nvSpPr>
        <p:spPr>
          <a:xfrm rot="1942455">
            <a:off x="5754688" y="1774825"/>
            <a:ext cx="3913187" cy="2411413"/>
          </a:xfrm>
          <a:prstGeom prst="irregularSeal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rgbClr val="C00000"/>
                </a:solidFill>
                <a:latin typeface="AR DARLING" panose="02000000000000000000" pitchFamily="2" charset="0"/>
              </a:rPr>
              <a:t>Messaging Apps</a:t>
            </a:r>
          </a:p>
        </p:txBody>
      </p:sp>
      <p:sp>
        <p:nvSpPr>
          <p:cNvPr id="8" name="Explosion 2 7">
            <a:extLst>
              <a:ext uri="{FF2B5EF4-FFF2-40B4-BE49-F238E27FC236}">
                <a16:creationId xmlns:a16="http://schemas.microsoft.com/office/drawing/2014/main" id="{59818810-ECE6-44FA-A3D3-02E27AA07603}"/>
              </a:ext>
            </a:extLst>
          </p:cNvPr>
          <p:cNvSpPr/>
          <p:nvPr/>
        </p:nvSpPr>
        <p:spPr>
          <a:xfrm rot="19957135">
            <a:off x="260350" y="4102100"/>
            <a:ext cx="2427288" cy="1878013"/>
          </a:xfrm>
          <a:prstGeom prst="irregularSeal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latin typeface="AR DARLING" panose="02000000000000000000" pitchFamily="2" charset="0"/>
              </a:rPr>
              <a:t>emails</a:t>
            </a:r>
          </a:p>
        </p:txBody>
      </p:sp>
      <p:sp>
        <p:nvSpPr>
          <p:cNvPr id="9" name="Explosion 2 8">
            <a:extLst>
              <a:ext uri="{FF2B5EF4-FFF2-40B4-BE49-F238E27FC236}">
                <a16:creationId xmlns:a16="http://schemas.microsoft.com/office/drawing/2014/main" id="{E23C31BA-D232-4037-9421-7A75FCEFB307}"/>
              </a:ext>
            </a:extLst>
          </p:cNvPr>
          <p:cNvSpPr/>
          <p:nvPr/>
        </p:nvSpPr>
        <p:spPr>
          <a:xfrm rot="1562893">
            <a:off x="6362700" y="4144963"/>
            <a:ext cx="2578100" cy="2168525"/>
          </a:xfrm>
          <a:prstGeom prst="irregularSeal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rgbClr val="C00000"/>
                </a:solidFill>
                <a:latin typeface="AR DARLING" panose="02000000000000000000" pitchFamily="2" charset="0"/>
              </a:rPr>
              <a:t>Social media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FDC812F-AB93-4ACD-A785-F5B2786BF080}"/>
              </a:ext>
            </a:extLst>
          </p:cNvPr>
          <p:cNvSpPr>
            <a:spLocks noGrp="1" noChangeArrowheads="1"/>
          </p:cNvSpPr>
          <p:nvPr>
            <p:ph type="title"/>
          </p:nvPr>
        </p:nvSpPr>
        <p:spPr/>
        <p:txBody>
          <a:bodyPr/>
          <a:lstStyle/>
          <a:p>
            <a:pPr eaLnBrk="1" hangingPunct="1"/>
            <a:r>
              <a:rPr lang="en-US" altLang="en-US">
                <a:solidFill>
                  <a:schemeClr val="bg1"/>
                </a:solidFill>
              </a:rPr>
              <a:t>What can a Cyberbully do?</a:t>
            </a:r>
          </a:p>
        </p:txBody>
      </p:sp>
      <p:pic>
        <p:nvPicPr>
          <p:cNvPr id="9219" name="Picture 3">
            <a:extLst>
              <a:ext uri="{FF2B5EF4-FFF2-40B4-BE49-F238E27FC236}">
                <a16:creationId xmlns:a16="http://schemas.microsoft.com/office/drawing/2014/main" id="{7BEBB557-0955-4E21-8049-C176A8B159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860800"/>
            <a:ext cx="3332163"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a:extLst>
              <a:ext uri="{FF2B5EF4-FFF2-40B4-BE49-F238E27FC236}">
                <a16:creationId xmlns:a16="http://schemas.microsoft.com/office/drawing/2014/main" id="{5FBD9479-3237-45D1-8307-08FA68BCC3FC}"/>
              </a:ext>
            </a:extLst>
          </p:cNvPr>
          <p:cNvSpPr/>
          <p:nvPr/>
        </p:nvSpPr>
        <p:spPr>
          <a:xfrm>
            <a:off x="7092950" y="3627438"/>
            <a:ext cx="1738313" cy="1143000"/>
          </a:xfrm>
          <a:prstGeom prst="borderCallout1">
            <a:avLst>
              <a:gd name="adj1" fmla="val 80754"/>
              <a:gd name="adj2" fmla="val -5828"/>
              <a:gd name="adj3" fmla="val 112500"/>
              <a:gd name="adj4" fmla="val -383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latin typeface="AR CHRISTY" panose="02000000000000000000" pitchFamily="2" charset="0"/>
              </a:rPr>
              <a:t>Send threatening emails or texts</a:t>
            </a:r>
          </a:p>
        </p:txBody>
      </p:sp>
      <p:sp>
        <p:nvSpPr>
          <p:cNvPr id="6" name="Line Callout 1 5">
            <a:extLst>
              <a:ext uri="{FF2B5EF4-FFF2-40B4-BE49-F238E27FC236}">
                <a16:creationId xmlns:a16="http://schemas.microsoft.com/office/drawing/2014/main" id="{EEEBA62E-24F3-4A7D-A3E8-421322C63013}"/>
              </a:ext>
            </a:extLst>
          </p:cNvPr>
          <p:cNvSpPr/>
          <p:nvPr/>
        </p:nvSpPr>
        <p:spPr>
          <a:xfrm>
            <a:off x="6443663" y="2420938"/>
            <a:ext cx="2243137" cy="828675"/>
          </a:xfrm>
          <a:prstGeom prst="borderCallout1">
            <a:avLst>
              <a:gd name="adj1" fmla="val 80754"/>
              <a:gd name="adj2" fmla="val -5828"/>
              <a:gd name="adj3" fmla="val 149282"/>
              <a:gd name="adj4" fmla="val -323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latin typeface="AR CHRISTY" panose="02000000000000000000" pitchFamily="2" charset="0"/>
              </a:rPr>
              <a:t>Fool you into giving out personal information</a:t>
            </a:r>
          </a:p>
        </p:txBody>
      </p:sp>
      <p:sp>
        <p:nvSpPr>
          <p:cNvPr id="7" name="Line Callout 1 6">
            <a:extLst>
              <a:ext uri="{FF2B5EF4-FFF2-40B4-BE49-F238E27FC236}">
                <a16:creationId xmlns:a16="http://schemas.microsoft.com/office/drawing/2014/main" id="{E37239C6-52EF-445F-A277-AA18C4F712A9}"/>
              </a:ext>
            </a:extLst>
          </p:cNvPr>
          <p:cNvSpPr/>
          <p:nvPr/>
        </p:nvSpPr>
        <p:spPr>
          <a:xfrm>
            <a:off x="3784600" y="1978025"/>
            <a:ext cx="1738313" cy="828675"/>
          </a:xfrm>
          <a:prstGeom prst="borderCallout1">
            <a:avLst>
              <a:gd name="adj1" fmla="val 190048"/>
              <a:gd name="adj2" fmla="val 49773"/>
              <a:gd name="adj3" fmla="val 121959"/>
              <a:gd name="adj4" fmla="val 498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latin typeface="AR CHRISTY" panose="02000000000000000000" pitchFamily="2" charset="0"/>
              </a:rPr>
              <a:t>Pretend to be you online</a:t>
            </a:r>
          </a:p>
        </p:txBody>
      </p:sp>
      <p:sp>
        <p:nvSpPr>
          <p:cNvPr id="10" name="Line Callout 1 9">
            <a:extLst>
              <a:ext uri="{FF2B5EF4-FFF2-40B4-BE49-F238E27FC236}">
                <a16:creationId xmlns:a16="http://schemas.microsoft.com/office/drawing/2014/main" id="{EE292F74-3C81-4CED-B7EC-72928B1CD3B3}"/>
              </a:ext>
            </a:extLst>
          </p:cNvPr>
          <p:cNvSpPr/>
          <p:nvPr/>
        </p:nvSpPr>
        <p:spPr>
          <a:xfrm>
            <a:off x="755650" y="2420938"/>
            <a:ext cx="1809750" cy="828675"/>
          </a:xfrm>
          <a:prstGeom prst="borderCallout1">
            <a:avLst>
              <a:gd name="adj1" fmla="val 131099"/>
              <a:gd name="adj2" fmla="val 141613"/>
              <a:gd name="adj3" fmla="val 75281"/>
              <a:gd name="adj4" fmla="val 1092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latin typeface="AR CHRISTY" panose="02000000000000000000" pitchFamily="2" charset="0"/>
              </a:rPr>
              <a:t>Spread lies and rumors about  you</a:t>
            </a:r>
          </a:p>
        </p:txBody>
      </p:sp>
      <p:sp>
        <p:nvSpPr>
          <p:cNvPr id="11" name="Line Callout 1 10">
            <a:extLst>
              <a:ext uri="{FF2B5EF4-FFF2-40B4-BE49-F238E27FC236}">
                <a16:creationId xmlns:a16="http://schemas.microsoft.com/office/drawing/2014/main" id="{C9F4BF33-C5CA-4F3A-BF70-3DA90D943CAD}"/>
              </a:ext>
            </a:extLst>
          </p:cNvPr>
          <p:cNvSpPr/>
          <p:nvPr/>
        </p:nvSpPr>
        <p:spPr>
          <a:xfrm>
            <a:off x="611188" y="3933825"/>
            <a:ext cx="1809750" cy="828675"/>
          </a:xfrm>
          <a:prstGeom prst="borderCallout1">
            <a:avLst>
              <a:gd name="adj1" fmla="val 103775"/>
              <a:gd name="adj2" fmla="val 144501"/>
              <a:gd name="adj3" fmla="val 75281"/>
              <a:gd name="adj4" fmla="val 1092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latin typeface="AR CHRISTY" panose="02000000000000000000" pitchFamily="2" charset="0"/>
              </a:rPr>
              <a:t>Post pictures of you to hurt or embarrass</a:t>
            </a:r>
          </a:p>
        </p:txBody>
      </p:sp>
      <p:sp>
        <p:nvSpPr>
          <p:cNvPr id="9225" name="TextBox 11">
            <a:extLst>
              <a:ext uri="{FF2B5EF4-FFF2-40B4-BE49-F238E27FC236}">
                <a16:creationId xmlns:a16="http://schemas.microsoft.com/office/drawing/2014/main" id="{B24ACB5D-FCCF-4C41-B09C-1CFF152C95CD}"/>
              </a:ext>
            </a:extLst>
          </p:cNvPr>
          <p:cNvSpPr txBox="1">
            <a:spLocks noChangeArrowheads="1"/>
          </p:cNvSpPr>
          <p:nvPr/>
        </p:nvSpPr>
        <p:spPr bwMode="auto">
          <a:xfrm>
            <a:off x="6659563" y="6092825"/>
            <a:ext cx="18732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t>Adapted from www.helpguide.org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3FB66C8-3FFE-43D3-B627-EE6EFD744705}"/>
              </a:ext>
            </a:extLst>
          </p:cNvPr>
          <p:cNvSpPr>
            <a:spLocks noGrp="1" noChangeArrowheads="1"/>
          </p:cNvSpPr>
          <p:nvPr>
            <p:ph type="title"/>
          </p:nvPr>
        </p:nvSpPr>
        <p:spPr/>
        <p:txBody>
          <a:bodyPr/>
          <a:lstStyle/>
          <a:p>
            <a:pPr eaLnBrk="1" hangingPunct="1"/>
            <a:r>
              <a:rPr lang="en-US" altLang="en-US">
                <a:solidFill>
                  <a:schemeClr val="bg1"/>
                </a:solidFill>
              </a:rPr>
              <a:t>Cyberbullying can happen…</a:t>
            </a:r>
          </a:p>
        </p:txBody>
      </p:sp>
      <p:sp>
        <p:nvSpPr>
          <p:cNvPr id="11267" name="Content Placeholder 2">
            <a:extLst>
              <a:ext uri="{FF2B5EF4-FFF2-40B4-BE49-F238E27FC236}">
                <a16:creationId xmlns:a16="http://schemas.microsoft.com/office/drawing/2014/main" id="{D0729855-5D24-4DC2-B2CA-549250633E22}"/>
              </a:ext>
            </a:extLst>
          </p:cNvPr>
          <p:cNvSpPr>
            <a:spLocks noGrp="1" noChangeArrowheads="1"/>
          </p:cNvSpPr>
          <p:nvPr>
            <p:ph idx="1"/>
          </p:nvPr>
        </p:nvSpPr>
        <p:spPr>
          <a:xfrm>
            <a:off x="457200" y="1773238"/>
            <a:ext cx="8229600" cy="4525962"/>
          </a:xfrm>
        </p:spPr>
        <p:txBody>
          <a:bodyPr/>
          <a:lstStyle/>
          <a:p>
            <a:pPr eaLnBrk="1" hangingPunct="1"/>
            <a:r>
              <a:rPr lang="en-US" altLang="en-US"/>
              <a:t>anywhere and anytime!</a:t>
            </a:r>
          </a:p>
          <a:p>
            <a:pPr eaLnBrk="1" hangingPunct="1"/>
            <a:r>
              <a:rPr lang="en-US" altLang="en-US"/>
              <a:t>even in places where you’re supposed to feel safe – like at home</a:t>
            </a:r>
          </a:p>
        </p:txBody>
      </p:sp>
      <p:pic>
        <p:nvPicPr>
          <p:cNvPr id="4" name="Picture 3">
            <a:extLst>
              <a:ext uri="{FF2B5EF4-FFF2-40B4-BE49-F238E27FC236}">
                <a16:creationId xmlns:a16="http://schemas.microsoft.com/office/drawing/2014/main" id="{E09CF692-74EC-4773-A483-6D902D9B25AB}"/>
              </a:ext>
            </a:extLst>
          </p:cNvPr>
          <p:cNvPicPr>
            <a:picLocks noChangeAspect="1"/>
          </p:cNvPicPr>
          <p:nvPr/>
        </p:nvPicPr>
        <p:blipFill>
          <a:blip r:embed="rId3"/>
          <a:stretch>
            <a:fillRect/>
          </a:stretch>
        </p:blipFill>
        <p:spPr>
          <a:xfrm>
            <a:off x="2794000" y="3644900"/>
            <a:ext cx="3556000" cy="2654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90A875D-B7E9-46BF-A80E-FF00472CF8EA}"/>
              </a:ext>
            </a:extLst>
          </p:cNvPr>
          <p:cNvSpPr>
            <a:spLocks noGrp="1" noChangeArrowheads="1"/>
          </p:cNvSpPr>
          <p:nvPr>
            <p:ph type="title"/>
          </p:nvPr>
        </p:nvSpPr>
        <p:spPr/>
        <p:txBody>
          <a:bodyPr/>
          <a:lstStyle/>
          <a:p>
            <a:pPr eaLnBrk="1" hangingPunct="1"/>
            <a:r>
              <a:rPr lang="en-US" altLang="en-US">
                <a:solidFill>
                  <a:schemeClr val="bg1"/>
                </a:solidFill>
              </a:rPr>
              <a:t>Cyberbullies can be anyone!</a:t>
            </a:r>
          </a:p>
        </p:txBody>
      </p:sp>
      <p:sp>
        <p:nvSpPr>
          <p:cNvPr id="3" name="Content Placeholder 2">
            <a:extLst>
              <a:ext uri="{FF2B5EF4-FFF2-40B4-BE49-F238E27FC236}">
                <a16:creationId xmlns:a16="http://schemas.microsoft.com/office/drawing/2014/main" id="{8B559DDD-9523-4965-8B56-8616AB8D97BB}"/>
              </a:ext>
            </a:extLst>
          </p:cNvPr>
          <p:cNvSpPr>
            <a:spLocks noGrp="1"/>
          </p:cNvSpPr>
          <p:nvPr>
            <p:ph idx="1"/>
          </p:nvPr>
        </p:nvSpPr>
        <p:spPr>
          <a:xfrm>
            <a:off x="457200" y="1989138"/>
            <a:ext cx="8229600" cy="4137025"/>
          </a:xfrm>
        </p:spPr>
        <p:txBody>
          <a:bodyPr/>
          <a:lstStyle/>
          <a:p>
            <a:pPr eaLnBrk="1" hangingPunct="1">
              <a:defRPr/>
            </a:pPr>
            <a:r>
              <a:rPr lang="en-US" dirty="0"/>
              <a:t>we don’t always know who’s doing it</a:t>
            </a:r>
          </a:p>
          <a:p>
            <a:pPr eaLnBrk="1" hangingPunct="1">
              <a:defRPr/>
            </a:pPr>
            <a:r>
              <a:rPr lang="en-US" dirty="0"/>
              <a:t>this can make us feel even worse because we don’t know who’s targeting us</a:t>
            </a:r>
          </a:p>
          <a:p>
            <a:pPr marL="0" indent="0" eaLnBrk="1" hangingPunct="1">
              <a:buFontTx/>
              <a:buNone/>
              <a:defRPr/>
            </a:pPr>
            <a:endParaRPr lang="en-US" dirty="0"/>
          </a:p>
        </p:txBody>
      </p:sp>
      <p:pic>
        <p:nvPicPr>
          <p:cNvPr id="13316" name="Picture 3">
            <a:extLst>
              <a:ext uri="{FF2B5EF4-FFF2-40B4-BE49-F238E27FC236}">
                <a16:creationId xmlns:a16="http://schemas.microsoft.com/office/drawing/2014/main" id="{1DD0A7C0-5D27-40AB-BA99-7273923DC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716338"/>
            <a:ext cx="3311525"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a:extLst>
              <a:ext uri="{FF2B5EF4-FFF2-40B4-BE49-F238E27FC236}">
                <a16:creationId xmlns:a16="http://schemas.microsoft.com/office/drawing/2014/main" id="{3A56F906-5506-4215-8C31-2A5BBCE4579A}"/>
              </a:ext>
            </a:extLst>
          </p:cNvPr>
          <p:cNvPicPr>
            <a:picLocks noChangeAspect="1"/>
          </p:cNvPicPr>
          <p:nvPr/>
        </p:nvPicPr>
        <p:blipFill>
          <a:blip r:embed="rId4">
            <a:extLst>
              <a:ext uri="{28A0092B-C50C-407E-A947-70E740481C1C}">
                <a14:useLocalDpi xmlns:a14="http://schemas.microsoft.com/office/drawing/2010/main" val="0"/>
              </a:ext>
            </a:extLst>
          </a:blip>
          <a:srcRect b="62943"/>
          <a:stretch>
            <a:fillRect/>
          </a:stretch>
        </p:blipFill>
        <p:spPr bwMode="auto">
          <a:xfrm>
            <a:off x="4211638" y="3697288"/>
            <a:ext cx="23526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80AB430-1E98-4668-96FC-10AFFC28D4C1}"/>
              </a:ext>
            </a:extLst>
          </p:cNvPr>
          <p:cNvSpPr>
            <a:spLocks noGrp="1" noChangeArrowheads="1"/>
          </p:cNvSpPr>
          <p:nvPr>
            <p:ph type="title"/>
          </p:nvPr>
        </p:nvSpPr>
        <p:spPr/>
        <p:txBody>
          <a:bodyPr/>
          <a:lstStyle/>
          <a:p>
            <a:pPr eaLnBrk="1" hangingPunct="1"/>
            <a:r>
              <a:rPr lang="en-US" altLang="en-US">
                <a:solidFill>
                  <a:schemeClr val="bg1"/>
                </a:solidFill>
              </a:rPr>
              <a:t>Cyberbullies may keep bullying because…</a:t>
            </a:r>
          </a:p>
        </p:txBody>
      </p:sp>
      <p:sp>
        <p:nvSpPr>
          <p:cNvPr id="15363" name="Content Placeholder 2">
            <a:extLst>
              <a:ext uri="{FF2B5EF4-FFF2-40B4-BE49-F238E27FC236}">
                <a16:creationId xmlns:a16="http://schemas.microsoft.com/office/drawing/2014/main" id="{9B2C7BE7-15FE-46F4-8DD1-0C19FE6C87E6}"/>
              </a:ext>
            </a:extLst>
          </p:cNvPr>
          <p:cNvSpPr>
            <a:spLocks noGrp="1" noChangeArrowheads="1"/>
          </p:cNvSpPr>
          <p:nvPr>
            <p:ph idx="1"/>
          </p:nvPr>
        </p:nvSpPr>
        <p:spPr>
          <a:xfrm>
            <a:off x="457200" y="1916113"/>
            <a:ext cx="8229600" cy="4210050"/>
          </a:xfrm>
        </p:spPr>
        <p:txBody>
          <a:bodyPr/>
          <a:lstStyle/>
          <a:p>
            <a:pPr eaLnBrk="1" hangingPunct="1"/>
            <a:r>
              <a:rPr lang="en-US" altLang="en-US"/>
              <a:t>they can bully without anyone knowing who they are</a:t>
            </a:r>
          </a:p>
          <a:p>
            <a:pPr eaLnBrk="1" hangingPunct="1"/>
            <a:r>
              <a:rPr lang="en-US" altLang="en-US"/>
              <a:t>they can’t </a:t>
            </a:r>
            <a:r>
              <a:rPr lang="en-US" altLang="en-US" u="sng"/>
              <a:t>see</a:t>
            </a:r>
            <a:r>
              <a:rPr lang="en-US" altLang="en-US"/>
              <a:t> your reaction so they may say worse things than they would if they were face to face with you</a:t>
            </a:r>
          </a:p>
        </p:txBody>
      </p:sp>
      <p:sp>
        <p:nvSpPr>
          <p:cNvPr id="15364" name="TextBox 3">
            <a:extLst>
              <a:ext uri="{FF2B5EF4-FFF2-40B4-BE49-F238E27FC236}">
                <a16:creationId xmlns:a16="http://schemas.microsoft.com/office/drawing/2014/main" id="{9A613A68-1830-4CAE-9361-15A42DF7A15A}"/>
              </a:ext>
            </a:extLst>
          </p:cNvPr>
          <p:cNvSpPr txBox="1">
            <a:spLocks noChangeArrowheads="1"/>
          </p:cNvSpPr>
          <p:nvPr/>
        </p:nvSpPr>
        <p:spPr bwMode="auto">
          <a:xfrm>
            <a:off x="6948488" y="6172200"/>
            <a:ext cx="20875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t>Adapted from www.helpguide.org</a:t>
            </a:r>
          </a:p>
        </p:txBody>
      </p:sp>
      <p:pic>
        <p:nvPicPr>
          <p:cNvPr id="15365" name="Picture 4">
            <a:extLst>
              <a:ext uri="{FF2B5EF4-FFF2-40B4-BE49-F238E27FC236}">
                <a16:creationId xmlns:a16="http://schemas.microsoft.com/office/drawing/2014/main" id="{6975BB56-AA57-49F9-84B1-460682BFE8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581525"/>
            <a:ext cx="44640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7294F66-9DBE-44D5-A902-56209A4F1405}"/>
              </a:ext>
            </a:extLst>
          </p:cNvPr>
          <p:cNvSpPr>
            <a:spLocks noGrp="1" noChangeArrowheads="1"/>
          </p:cNvSpPr>
          <p:nvPr>
            <p:ph type="title"/>
          </p:nvPr>
        </p:nvSpPr>
        <p:spPr/>
        <p:txBody>
          <a:bodyPr/>
          <a:lstStyle/>
          <a:p>
            <a:pPr eaLnBrk="1" hangingPunct="1"/>
            <a:r>
              <a:rPr lang="en-US" altLang="en-US">
                <a:solidFill>
                  <a:schemeClr val="bg1"/>
                </a:solidFill>
              </a:rPr>
              <a:t>IMPORTANT!!</a:t>
            </a:r>
          </a:p>
        </p:txBody>
      </p:sp>
      <p:pic>
        <p:nvPicPr>
          <p:cNvPr id="17411" name="Content Placeholder 3">
            <a:extLst>
              <a:ext uri="{FF2B5EF4-FFF2-40B4-BE49-F238E27FC236}">
                <a16:creationId xmlns:a16="http://schemas.microsoft.com/office/drawing/2014/main" id="{F8ED6111-21A6-436D-A888-E1230AB153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8125"/>
          <a:stretch>
            <a:fillRect/>
          </a:stretch>
        </p:blipFill>
        <p:spPr>
          <a:xfrm>
            <a:off x="2195513" y="3141663"/>
            <a:ext cx="4608512" cy="3311525"/>
          </a:xfrm>
        </p:spPr>
      </p:pic>
      <p:sp>
        <p:nvSpPr>
          <p:cNvPr id="17412" name="TextBox 4">
            <a:extLst>
              <a:ext uri="{FF2B5EF4-FFF2-40B4-BE49-F238E27FC236}">
                <a16:creationId xmlns:a16="http://schemas.microsoft.com/office/drawing/2014/main" id="{E5925AA5-E73C-4FF4-8D71-EB5D90F3EE38}"/>
              </a:ext>
            </a:extLst>
          </p:cNvPr>
          <p:cNvSpPr txBox="1">
            <a:spLocks noChangeArrowheads="1"/>
          </p:cNvSpPr>
          <p:nvPr/>
        </p:nvSpPr>
        <p:spPr bwMode="auto">
          <a:xfrm>
            <a:off x="5076825" y="4868863"/>
            <a:ext cx="8636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solidFill>
                  <a:schemeClr val="bg1"/>
                </a:solidFill>
              </a:rPr>
              <a:t>it’s my fault</a:t>
            </a:r>
          </a:p>
        </p:txBody>
      </p:sp>
      <p:sp>
        <p:nvSpPr>
          <p:cNvPr id="6" name="TextBox 5">
            <a:extLst>
              <a:ext uri="{FF2B5EF4-FFF2-40B4-BE49-F238E27FC236}">
                <a16:creationId xmlns:a16="http://schemas.microsoft.com/office/drawing/2014/main" id="{4B550CFF-55E0-4BED-B15F-B50DB6A70119}"/>
              </a:ext>
            </a:extLst>
          </p:cNvPr>
          <p:cNvSpPr txBox="1"/>
          <p:nvPr/>
        </p:nvSpPr>
        <p:spPr>
          <a:xfrm>
            <a:off x="755650" y="1916113"/>
            <a:ext cx="7488238" cy="923925"/>
          </a:xfrm>
          <a:prstGeom prst="rect">
            <a:avLst/>
          </a:prstGeom>
          <a:noFill/>
        </p:spPr>
        <p:txBody>
          <a:bodyPr>
            <a:spAutoFit/>
          </a:bodyPr>
          <a:lstStyle/>
          <a:p>
            <a:pPr algn="ctr" eaLnBrk="1" hangingPunct="1">
              <a:defRPr/>
            </a:pPr>
            <a:r>
              <a:rPr lang="en-US" sz="5400" dirty="0">
                <a:solidFill>
                  <a:srgbClr val="7030A0"/>
                </a:solidFill>
                <a:latin typeface="+mj-lt"/>
              </a:rPr>
              <a:t>Don’t blame yourself!</a:t>
            </a:r>
          </a:p>
        </p:txBody>
      </p:sp>
      <p:sp>
        <p:nvSpPr>
          <p:cNvPr id="7" name="&quot;No&quot; Symbol 6">
            <a:extLst>
              <a:ext uri="{FF2B5EF4-FFF2-40B4-BE49-F238E27FC236}">
                <a16:creationId xmlns:a16="http://schemas.microsoft.com/office/drawing/2014/main" id="{C2E305FB-4FE2-4599-9A0E-4A934ED44A62}"/>
              </a:ext>
            </a:extLst>
          </p:cNvPr>
          <p:cNvSpPr/>
          <p:nvPr/>
        </p:nvSpPr>
        <p:spPr>
          <a:xfrm>
            <a:off x="1619250" y="3141663"/>
            <a:ext cx="5256213" cy="3684587"/>
          </a:xfrm>
          <a:prstGeom prst="noSmoking">
            <a:avLst>
              <a:gd name="adj" fmla="val 2775"/>
            </a:avLst>
          </a:prstGeom>
          <a:solidFill>
            <a:srgbClr val="F62E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5F640BE4-FEEF-4D8A-A920-7259F453573E}"/>
              </a:ext>
            </a:extLst>
          </p:cNvPr>
          <p:cNvSpPr>
            <a:spLocks noGrp="1" noChangeArrowheads="1"/>
          </p:cNvSpPr>
          <p:nvPr>
            <p:ph type="title"/>
          </p:nvPr>
        </p:nvSpPr>
        <p:spPr/>
        <p:txBody>
          <a:bodyPr/>
          <a:lstStyle/>
          <a:p>
            <a:pPr eaLnBrk="1" hangingPunct="1"/>
            <a:r>
              <a:rPr lang="en-US" altLang="en-US">
                <a:solidFill>
                  <a:schemeClr val="bg1"/>
                </a:solidFill>
              </a:rPr>
              <a:t>So what can we do instead?</a:t>
            </a:r>
          </a:p>
        </p:txBody>
      </p:sp>
      <p:sp>
        <p:nvSpPr>
          <p:cNvPr id="19459" name="Content Placeholder 4">
            <a:extLst>
              <a:ext uri="{FF2B5EF4-FFF2-40B4-BE49-F238E27FC236}">
                <a16:creationId xmlns:a16="http://schemas.microsoft.com/office/drawing/2014/main" id="{95AF8D5C-DC32-46A3-8E52-73495E48F9AC}"/>
              </a:ext>
            </a:extLst>
          </p:cNvPr>
          <p:cNvSpPr>
            <a:spLocks noGrp="1" noChangeArrowheads="1"/>
          </p:cNvSpPr>
          <p:nvPr>
            <p:ph idx="1"/>
          </p:nvPr>
        </p:nvSpPr>
        <p:spPr>
          <a:xfrm>
            <a:off x="457200" y="1989138"/>
            <a:ext cx="8229600" cy="4319587"/>
          </a:xfrm>
        </p:spPr>
        <p:txBody>
          <a:bodyPr/>
          <a:lstStyle/>
          <a:p>
            <a:pPr marL="0" indent="0" algn="ctr" eaLnBrk="1" hangingPunct="1">
              <a:buFontTx/>
              <a:buNone/>
            </a:pPr>
            <a:r>
              <a:rPr lang="en-US" altLang="en-US" sz="4400">
                <a:solidFill>
                  <a:srgbClr val="7030A0"/>
                </a:solidFill>
              </a:rPr>
              <a:t>Any ideas??</a:t>
            </a:r>
          </a:p>
        </p:txBody>
      </p:sp>
      <p:pic>
        <p:nvPicPr>
          <p:cNvPr id="6" name="Picture 5">
            <a:extLst>
              <a:ext uri="{FF2B5EF4-FFF2-40B4-BE49-F238E27FC236}">
                <a16:creationId xmlns:a16="http://schemas.microsoft.com/office/drawing/2014/main" id="{A23912AE-4E01-48B9-AF2D-F983ACB6B9E5}"/>
              </a:ext>
            </a:extLst>
          </p:cNvPr>
          <p:cNvPicPr>
            <a:picLocks noChangeAspect="1"/>
          </p:cNvPicPr>
          <p:nvPr/>
        </p:nvPicPr>
        <p:blipFill>
          <a:blip r:embed="rId3"/>
          <a:stretch>
            <a:fillRect/>
          </a:stretch>
        </p:blipFill>
        <p:spPr>
          <a:xfrm>
            <a:off x="3416300" y="2800350"/>
            <a:ext cx="2311400" cy="34734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8870</TotalTime>
  <Words>894</Words>
  <Application>Microsoft Office PowerPoint</Application>
  <PresentationFormat>On-screen Show (4:3)</PresentationFormat>
  <Paragraphs>79</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AR DARLING</vt:lpstr>
      <vt:lpstr>AR CHRISTY</vt:lpstr>
      <vt:lpstr>Calibri Light</vt:lpstr>
      <vt:lpstr>Diseño predeterminado</vt:lpstr>
      <vt:lpstr>What to Do About Cyberbullying</vt:lpstr>
      <vt:lpstr>What is Cyberbullying?</vt:lpstr>
      <vt:lpstr>Cyberbullying can happen  in …</vt:lpstr>
      <vt:lpstr>What can a Cyberbully do?</vt:lpstr>
      <vt:lpstr>Cyberbullying can happen…</vt:lpstr>
      <vt:lpstr>Cyberbullies can be anyone!</vt:lpstr>
      <vt:lpstr>Cyberbullies may keep bullying because…</vt:lpstr>
      <vt:lpstr>IMPORTANT!!</vt:lpstr>
      <vt:lpstr>So what can we do instead?</vt:lpstr>
      <vt:lpstr>Take control of the situation!</vt:lpstr>
      <vt:lpstr>How to Handle Cyberbullying</vt:lpstr>
      <vt:lpstr>Remember: </vt:lpstr>
      <vt:lpstr>So…what do YOU think?</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Lisa Falk</cp:lastModifiedBy>
  <cp:revision>850</cp:revision>
  <dcterms:created xsi:type="dcterms:W3CDTF">2010-05-23T14:28:12Z</dcterms:created>
  <dcterms:modified xsi:type="dcterms:W3CDTF">2019-08-20T19:44:34Z</dcterms:modified>
</cp:coreProperties>
</file>