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7"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CC0099"/>
    <a:srgbClr val="660066"/>
    <a:srgbClr val="FF00FF"/>
    <a:srgbClr val="FFE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3A4D2-854B-4174-94C7-D3B5AB9E10C0}" type="datetimeFigureOut">
              <a:rPr lang="en-US" smtClean="0"/>
              <a:t>7/23/2012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0FB31-1FF0-413D-B9F6-6A252E90F9C6}" type="slidenum">
              <a:rPr lang="en-US" smtClean="0"/>
              <a:t>‹#›</a:t>
            </a:fld>
            <a:endParaRPr lang="en-US"/>
          </a:p>
        </p:txBody>
      </p:sp>
    </p:spTree>
    <p:extLst>
      <p:ext uri="{BB962C8B-B14F-4D97-AF65-F5344CB8AC3E}">
        <p14:creationId xmlns:p14="http://schemas.microsoft.com/office/powerpoint/2010/main" val="2100645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Introduce lesson to students.</a:t>
            </a:r>
            <a:r>
              <a:rPr lang="en-US" baseline="0" smtClean="0"/>
              <a:t>  Explain that today’s lesson is about learning how to calm down when things go wrong.</a:t>
            </a:r>
            <a:endParaRPr lang="en-US"/>
          </a:p>
        </p:txBody>
      </p:sp>
      <p:sp>
        <p:nvSpPr>
          <p:cNvPr id="4" name="Slide Number Placeholder 3"/>
          <p:cNvSpPr>
            <a:spLocks noGrp="1"/>
          </p:cNvSpPr>
          <p:nvPr>
            <p:ph type="sldNum" sz="quarter" idx="10"/>
          </p:nvPr>
        </p:nvSpPr>
        <p:spPr/>
        <p:txBody>
          <a:bodyPr/>
          <a:lstStyle/>
          <a:p>
            <a:fld id="{6FD0FB31-1FF0-413D-B9F6-6A252E90F9C6}" type="slidenum">
              <a:rPr lang="en-US" smtClean="0"/>
              <a:t>1</a:t>
            </a:fld>
            <a:endParaRPr lang="en-US"/>
          </a:p>
        </p:txBody>
      </p:sp>
    </p:spTree>
    <p:extLst>
      <p:ext uri="{BB962C8B-B14F-4D97-AF65-F5344CB8AC3E}">
        <p14:creationId xmlns:p14="http://schemas.microsoft.com/office/powerpoint/2010/main" val="111686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Talk about ways to help the</a:t>
            </a:r>
            <a:r>
              <a:rPr lang="en-US" baseline="0" smtClean="0"/>
              <a:t> friend calm down.  Encourage students to recall strategies learned today to apply to this situation.</a:t>
            </a:r>
            <a:endParaRPr lang="en-US"/>
          </a:p>
        </p:txBody>
      </p:sp>
      <p:sp>
        <p:nvSpPr>
          <p:cNvPr id="4" name="Slide Number Placeholder 3"/>
          <p:cNvSpPr>
            <a:spLocks noGrp="1"/>
          </p:cNvSpPr>
          <p:nvPr>
            <p:ph type="sldNum" sz="quarter" idx="10"/>
          </p:nvPr>
        </p:nvSpPr>
        <p:spPr/>
        <p:txBody>
          <a:bodyPr/>
          <a:lstStyle/>
          <a:p>
            <a:fld id="{6FD0FB31-1FF0-413D-B9F6-6A252E90F9C6}" type="slidenum">
              <a:rPr lang="en-US" smtClean="0"/>
              <a:t>11</a:t>
            </a:fld>
            <a:endParaRPr lang="en-US"/>
          </a:p>
        </p:txBody>
      </p:sp>
    </p:spTree>
    <p:extLst>
      <p:ext uri="{BB962C8B-B14F-4D97-AF65-F5344CB8AC3E}">
        <p14:creationId xmlns:p14="http://schemas.microsoft.com/office/powerpoint/2010/main" val="149804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Review key points with students.</a:t>
            </a:r>
            <a:endParaRPr lang="en-US"/>
          </a:p>
        </p:txBody>
      </p:sp>
      <p:sp>
        <p:nvSpPr>
          <p:cNvPr id="4" name="Slide Number Placeholder 3"/>
          <p:cNvSpPr>
            <a:spLocks noGrp="1"/>
          </p:cNvSpPr>
          <p:nvPr>
            <p:ph type="sldNum" sz="quarter" idx="10"/>
          </p:nvPr>
        </p:nvSpPr>
        <p:spPr/>
        <p:txBody>
          <a:bodyPr/>
          <a:lstStyle/>
          <a:p>
            <a:fld id="{6FD0FB31-1FF0-413D-B9F6-6A252E90F9C6}" type="slidenum">
              <a:rPr lang="en-US" smtClean="0"/>
              <a:t>12</a:t>
            </a:fld>
            <a:endParaRPr lang="en-US"/>
          </a:p>
        </p:txBody>
      </p:sp>
    </p:spTree>
    <p:extLst>
      <p:ext uri="{BB962C8B-B14F-4D97-AF65-F5344CB8AC3E}">
        <p14:creationId xmlns:p14="http://schemas.microsoft.com/office/powerpoint/2010/main" val="189969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a:t>
            </a:r>
            <a:r>
              <a:rPr lang="en-US" baseline="0" smtClean="0"/>
              <a:t> slide with students.  Click for each picture to appear.  Talk about what the students are doing in the pictures.  Ask the students about other fun things that happen at school.  List this on board.</a:t>
            </a:r>
            <a:endParaRPr lang="en-US"/>
          </a:p>
        </p:txBody>
      </p:sp>
      <p:sp>
        <p:nvSpPr>
          <p:cNvPr id="4" name="Slide Number Placeholder 3"/>
          <p:cNvSpPr>
            <a:spLocks noGrp="1"/>
          </p:cNvSpPr>
          <p:nvPr>
            <p:ph type="sldNum" sz="quarter" idx="10"/>
          </p:nvPr>
        </p:nvSpPr>
        <p:spPr/>
        <p:txBody>
          <a:bodyPr/>
          <a:lstStyle/>
          <a:p>
            <a:fld id="{6FD0FB31-1FF0-413D-B9F6-6A252E90F9C6}" type="slidenum">
              <a:rPr lang="en-US" smtClean="0"/>
              <a:t>2</a:t>
            </a:fld>
            <a:endParaRPr lang="en-US"/>
          </a:p>
        </p:txBody>
      </p:sp>
    </p:spTree>
    <p:extLst>
      <p:ext uri="{BB962C8B-B14F-4D97-AF65-F5344CB8AC3E}">
        <p14:creationId xmlns:p14="http://schemas.microsoft.com/office/powerpoint/2010/main" val="399621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for title</a:t>
            </a:r>
            <a:r>
              <a:rPr lang="en-US" baseline="0" smtClean="0"/>
              <a:t> and read with students.  Talk about each picture.  Ask students how they feel when they know the answer, make a new friend, or get to help the teacher.</a:t>
            </a:r>
            <a:endParaRPr lang="en-US"/>
          </a:p>
        </p:txBody>
      </p:sp>
      <p:sp>
        <p:nvSpPr>
          <p:cNvPr id="4" name="Slide Number Placeholder 3"/>
          <p:cNvSpPr>
            <a:spLocks noGrp="1"/>
          </p:cNvSpPr>
          <p:nvPr>
            <p:ph type="sldNum" sz="quarter" idx="10"/>
          </p:nvPr>
        </p:nvSpPr>
        <p:spPr/>
        <p:txBody>
          <a:bodyPr/>
          <a:lstStyle/>
          <a:p>
            <a:fld id="{6FD0FB31-1FF0-413D-B9F6-6A252E90F9C6}" type="slidenum">
              <a:rPr lang="en-US" smtClean="0"/>
              <a:t>3</a:t>
            </a:fld>
            <a:endParaRPr lang="en-US"/>
          </a:p>
        </p:txBody>
      </p:sp>
    </p:spTree>
    <p:extLst>
      <p:ext uri="{BB962C8B-B14F-4D97-AF65-F5344CB8AC3E}">
        <p14:creationId xmlns:p14="http://schemas.microsoft.com/office/powerpoint/2010/main" val="426957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for title</a:t>
            </a:r>
            <a:r>
              <a:rPr lang="en-US" baseline="0" smtClean="0"/>
              <a:t> and read with students.  Talk about each picture.  Ask students how they feel when they don’t know the answer, can’t find a friend, or don’t get to help the teacher.</a:t>
            </a:r>
            <a:endParaRPr lang="en-US"/>
          </a:p>
        </p:txBody>
      </p:sp>
      <p:sp>
        <p:nvSpPr>
          <p:cNvPr id="4" name="Slide Number Placeholder 3"/>
          <p:cNvSpPr>
            <a:spLocks noGrp="1"/>
          </p:cNvSpPr>
          <p:nvPr>
            <p:ph type="sldNum" sz="quarter" idx="10"/>
          </p:nvPr>
        </p:nvSpPr>
        <p:spPr/>
        <p:txBody>
          <a:bodyPr/>
          <a:lstStyle/>
          <a:p>
            <a:fld id="{6FD0FB31-1FF0-413D-B9F6-6A252E90F9C6}" type="slidenum">
              <a:rPr lang="en-US" smtClean="0"/>
              <a:t>4</a:t>
            </a:fld>
            <a:endParaRPr lang="en-US"/>
          </a:p>
        </p:txBody>
      </p:sp>
    </p:spTree>
    <p:extLst>
      <p:ext uri="{BB962C8B-B14F-4D97-AF65-F5344CB8AC3E}">
        <p14:creationId xmlns:p14="http://schemas.microsoft.com/office/powerpoint/2010/main" val="426957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Talk about each picture</a:t>
            </a:r>
            <a:r>
              <a:rPr lang="en-US" baseline="0" smtClean="0"/>
              <a:t> – ask the students how they know that each child in the pictures is upset.  </a:t>
            </a:r>
            <a:endParaRPr lang="en-US"/>
          </a:p>
        </p:txBody>
      </p:sp>
      <p:sp>
        <p:nvSpPr>
          <p:cNvPr id="4" name="Slide Number Placeholder 3"/>
          <p:cNvSpPr>
            <a:spLocks noGrp="1"/>
          </p:cNvSpPr>
          <p:nvPr>
            <p:ph type="sldNum" sz="quarter" idx="10"/>
          </p:nvPr>
        </p:nvSpPr>
        <p:spPr/>
        <p:txBody>
          <a:bodyPr/>
          <a:lstStyle/>
          <a:p>
            <a:fld id="{6FD0FB31-1FF0-413D-B9F6-6A252E90F9C6}" type="slidenum">
              <a:rPr lang="en-US" smtClean="0"/>
              <a:t>5</a:t>
            </a:fld>
            <a:endParaRPr lang="en-US"/>
          </a:p>
        </p:txBody>
      </p:sp>
    </p:spTree>
    <p:extLst>
      <p:ext uri="{BB962C8B-B14F-4D97-AF65-F5344CB8AC3E}">
        <p14:creationId xmlns:p14="http://schemas.microsoft.com/office/powerpoint/2010/main" val="426957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Lead discussion about things that are upsetting.  Give you own example(s) to get things started if necessary.</a:t>
            </a:r>
            <a:endParaRPr lang="en-US"/>
          </a:p>
        </p:txBody>
      </p:sp>
      <p:sp>
        <p:nvSpPr>
          <p:cNvPr id="4" name="Slide Number Placeholder 3"/>
          <p:cNvSpPr>
            <a:spLocks noGrp="1"/>
          </p:cNvSpPr>
          <p:nvPr>
            <p:ph type="sldNum" sz="quarter" idx="10"/>
          </p:nvPr>
        </p:nvSpPr>
        <p:spPr/>
        <p:txBody>
          <a:bodyPr/>
          <a:lstStyle/>
          <a:p>
            <a:fld id="{6FD0FB31-1FF0-413D-B9F6-6A252E90F9C6}" type="slidenum">
              <a:rPr lang="en-US" smtClean="0"/>
              <a:t>6</a:t>
            </a:fld>
            <a:endParaRPr lang="en-US"/>
          </a:p>
        </p:txBody>
      </p:sp>
    </p:spTree>
    <p:extLst>
      <p:ext uri="{BB962C8B-B14F-4D97-AF65-F5344CB8AC3E}">
        <p14:creationId xmlns:p14="http://schemas.microsoft.com/office/powerpoint/2010/main" val="239301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Talk about how we all get upset now and then.  We just need to learn ways to calm down so that we can feel better.</a:t>
            </a:r>
            <a:endParaRPr lang="en-US"/>
          </a:p>
        </p:txBody>
      </p:sp>
      <p:sp>
        <p:nvSpPr>
          <p:cNvPr id="4" name="Slide Number Placeholder 3"/>
          <p:cNvSpPr>
            <a:spLocks noGrp="1"/>
          </p:cNvSpPr>
          <p:nvPr>
            <p:ph type="sldNum" sz="quarter" idx="10"/>
          </p:nvPr>
        </p:nvSpPr>
        <p:spPr/>
        <p:txBody>
          <a:bodyPr/>
          <a:lstStyle/>
          <a:p>
            <a:fld id="{6FD0FB31-1FF0-413D-B9F6-6A252E90F9C6}" type="slidenum">
              <a:rPr lang="en-US" smtClean="0"/>
              <a:t>7</a:t>
            </a:fld>
            <a:endParaRPr lang="en-US"/>
          </a:p>
        </p:txBody>
      </p:sp>
    </p:spTree>
    <p:extLst>
      <p:ext uri="{BB962C8B-B14F-4D97-AF65-F5344CB8AC3E}">
        <p14:creationId xmlns:p14="http://schemas.microsoft.com/office/powerpoint/2010/main" val="369278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for title and read with students.  Go through each strategy and practice</a:t>
            </a:r>
            <a:r>
              <a:rPr lang="en-US" baseline="0" smtClean="0"/>
              <a:t> with students.  Ask students if they’ve ever tried any of these strategies before.  Did they work?  How did they feel afterwards?</a:t>
            </a:r>
            <a:endParaRPr lang="en-US"/>
          </a:p>
        </p:txBody>
      </p:sp>
      <p:sp>
        <p:nvSpPr>
          <p:cNvPr id="4" name="Slide Number Placeholder 3"/>
          <p:cNvSpPr>
            <a:spLocks noGrp="1"/>
          </p:cNvSpPr>
          <p:nvPr>
            <p:ph type="sldNum" sz="quarter" idx="10"/>
          </p:nvPr>
        </p:nvSpPr>
        <p:spPr/>
        <p:txBody>
          <a:bodyPr/>
          <a:lstStyle/>
          <a:p>
            <a:fld id="{6FD0FB31-1FF0-413D-B9F6-6A252E90F9C6}" type="slidenum">
              <a:rPr lang="en-US" smtClean="0"/>
              <a:t>8</a:t>
            </a:fld>
            <a:endParaRPr lang="en-US"/>
          </a:p>
        </p:txBody>
      </p:sp>
    </p:spTree>
    <p:extLst>
      <p:ext uri="{BB962C8B-B14F-4D97-AF65-F5344CB8AC3E}">
        <p14:creationId xmlns:p14="http://schemas.microsoft.com/office/powerpoint/2010/main" val="244565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Encourge</a:t>
            </a:r>
            <a:r>
              <a:rPr lang="en-US" baseline="0" smtClean="0"/>
              <a:t> them to come up with at least three other ways to calm down.  List these on board/paper.  Ask students whether anyone has tried these strategies before.  Did they work?  How did they feel afterwards?</a:t>
            </a:r>
            <a:endParaRPr lang="en-US"/>
          </a:p>
        </p:txBody>
      </p:sp>
      <p:sp>
        <p:nvSpPr>
          <p:cNvPr id="4" name="Slide Number Placeholder 3"/>
          <p:cNvSpPr>
            <a:spLocks noGrp="1"/>
          </p:cNvSpPr>
          <p:nvPr>
            <p:ph type="sldNum" sz="quarter" idx="10"/>
          </p:nvPr>
        </p:nvSpPr>
        <p:spPr/>
        <p:txBody>
          <a:bodyPr/>
          <a:lstStyle/>
          <a:p>
            <a:fld id="{6FD0FB31-1FF0-413D-B9F6-6A252E90F9C6}" type="slidenum">
              <a:rPr lang="en-US" smtClean="0"/>
              <a:t>9</a:t>
            </a:fld>
            <a:endParaRPr lang="en-US"/>
          </a:p>
        </p:txBody>
      </p:sp>
    </p:spTree>
    <p:extLst>
      <p:ext uri="{BB962C8B-B14F-4D97-AF65-F5344CB8AC3E}">
        <p14:creationId xmlns:p14="http://schemas.microsoft.com/office/powerpoint/2010/main" val="71927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3775"/>
            <a:ext cx="77724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2B800"/>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12EDE6-59FC-4BC8-9062-8AEDCEB8807C}"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D088C-5D34-41B7-82E9-1330D6C767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2EDE6-59FC-4BC8-9062-8AEDCEB8807C}"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D088C-5D34-41B7-82E9-1330D6C767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2EDE6-59FC-4BC8-9062-8AEDCEB8807C}"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D088C-5D34-41B7-82E9-1330D6C767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2EDE6-59FC-4BC8-9062-8AEDCEB8807C}"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D088C-5D34-41B7-82E9-1330D6C767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C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12EDE6-59FC-4BC8-9062-8AEDCEB8807C}"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D088C-5D34-41B7-82E9-1330D6C767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12EDE6-59FC-4BC8-9062-8AEDCEB8807C}"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D088C-5D34-41B7-82E9-1330D6C767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12EDE6-59FC-4BC8-9062-8AEDCEB8807C}" type="datetimeFigureOut">
              <a:rPr lang="en-US" smtClean="0"/>
              <a:pPr/>
              <a:t>7/23/2012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D088C-5D34-41B7-82E9-1330D6C767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12EDE6-59FC-4BC8-9062-8AEDCEB8807C}" type="datetimeFigureOut">
              <a:rPr lang="en-US" smtClean="0"/>
              <a:pPr/>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D088C-5D34-41B7-82E9-1330D6C767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2EDE6-59FC-4BC8-9062-8AEDCEB8807C}" type="datetimeFigureOut">
              <a:rPr lang="en-US" smtClean="0"/>
              <a:pPr/>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D088C-5D34-41B7-82E9-1330D6C767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12EDE6-59FC-4BC8-9062-8AEDCEB8807C}"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D088C-5D34-41B7-82E9-1330D6C767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12EDE6-59FC-4BC8-9062-8AEDCEB8807C}"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D088C-5D34-41B7-82E9-1330D6C767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grpSp>
          <p:nvGrpSpPr>
            <p:cNvPr id="8" name="Group 225"/>
            <p:cNvGrpSpPr/>
            <p:nvPr/>
          </p:nvGrpSpPr>
          <p:grpSpPr>
            <a:xfrm>
              <a:off x="0" y="0"/>
              <a:ext cx="9144000" cy="6858000"/>
              <a:chOff x="0" y="0"/>
              <a:chExt cx="9144000" cy="6858000"/>
            </a:xfrm>
            <a:solidFill>
              <a:srgbClr val="CC0099"/>
            </a:solidFill>
          </p:grpSpPr>
          <p:sp>
            <p:nvSpPr>
              <p:cNvPr id="148" name="Diamond 3"/>
              <p:cNvSpPr/>
              <p:nvPr/>
            </p:nvSpPr>
            <p:spPr>
              <a:xfrm>
                <a:off x="0"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49" name="Diamond 148"/>
              <p:cNvSpPr/>
              <p:nvPr/>
            </p:nvSpPr>
            <p:spPr>
              <a:xfrm>
                <a:off x="1076326"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50" name="Diamond 149"/>
              <p:cNvSpPr/>
              <p:nvPr/>
            </p:nvSpPr>
            <p:spPr>
              <a:xfrm>
                <a:off x="2152652"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51" name="Diamond 150"/>
              <p:cNvSpPr/>
              <p:nvPr/>
            </p:nvSpPr>
            <p:spPr>
              <a:xfrm>
                <a:off x="3228976"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52" name="Diamond 151"/>
              <p:cNvSpPr/>
              <p:nvPr/>
            </p:nvSpPr>
            <p:spPr>
              <a:xfrm>
                <a:off x="4305300"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53" name="Diamond 152"/>
              <p:cNvSpPr/>
              <p:nvPr/>
            </p:nvSpPr>
            <p:spPr>
              <a:xfrm>
                <a:off x="5381624"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54" name="Diamond 153"/>
              <p:cNvSpPr/>
              <p:nvPr/>
            </p:nvSpPr>
            <p:spPr>
              <a:xfrm>
                <a:off x="6457948"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55" name="Diamond 154"/>
              <p:cNvSpPr/>
              <p:nvPr/>
            </p:nvSpPr>
            <p:spPr>
              <a:xfrm>
                <a:off x="7534272"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56" name="Diamond 155"/>
              <p:cNvSpPr/>
              <p:nvPr/>
            </p:nvSpPr>
            <p:spPr>
              <a:xfrm>
                <a:off x="8610600"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57" name="Diamond 156"/>
              <p:cNvSpPr/>
              <p:nvPr/>
            </p:nvSpPr>
            <p:spPr>
              <a:xfrm>
                <a:off x="538163"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58" name="Diamond 157"/>
              <p:cNvSpPr/>
              <p:nvPr/>
            </p:nvSpPr>
            <p:spPr>
              <a:xfrm>
                <a:off x="1614489"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59" name="Diamond 158"/>
              <p:cNvSpPr/>
              <p:nvPr/>
            </p:nvSpPr>
            <p:spPr>
              <a:xfrm>
                <a:off x="2690814"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60" name="Diamond 159"/>
              <p:cNvSpPr/>
              <p:nvPr/>
            </p:nvSpPr>
            <p:spPr>
              <a:xfrm>
                <a:off x="3767138"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61" name="Diamond 160"/>
              <p:cNvSpPr/>
              <p:nvPr/>
            </p:nvSpPr>
            <p:spPr>
              <a:xfrm>
                <a:off x="4843462"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62" name="Diamond 161"/>
              <p:cNvSpPr/>
              <p:nvPr/>
            </p:nvSpPr>
            <p:spPr>
              <a:xfrm>
                <a:off x="5919786"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63" name="Diamond 162"/>
              <p:cNvSpPr/>
              <p:nvPr/>
            </p:nvSpPr>
            <p:spPr>
              <a:xfrm>
                <a:off x="6996110"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64" name="Diamond 163"/>
              <p:cNvSpPr/>
              <p:nvPr/>
            </p:nvSpPr>
            <p:spPr>
              <a:xfrm>
                <a:off x="8072434"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65" name="Diamond 164"/>
              <p:cNvSpPr/>
              <p:nvPr/>
            </p:nvSpPr>
            <p:spPr>
              <a:xfrm>
                <a:off x="0"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66" name="Diamond 165"/>
              <p:cNvSpPr/>
              <p:nvPr/>
            </p:nvSpPr>
            <p:spPr>
              <a:xfrm>
                <a:off x="1076326"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67" name="Diamond 166"/>
              <p:cNvSpPr/>
              <p:nvPr/>
            </p:nvSpPr>
            <p:spPr>
              <a:xfrm>
                <a:off x="2152652"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68" name="Diamond 167"/>
              <p:cNvSpPr/>
              <p:nvPr/>
            </p:nvSpPr>
            <p:spPr>
              <a:xfrm>
                <a:off x="3228976"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69" name="Diamond 168"/>
              <p:cNvSpPr/>
              <p:nvPr/>
            </p:nvSpPr>
            <p:spPr>
              <a:xfrm>
                <a:off x="4305300"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70" name="Diamond 169"/>
              <p:cNvSpPr/>
              <p:nvPr/>
            </p:nvSpPr>
            <p:spPr>
              <a:xfrm>
                <a:off x="5381624"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71" name="Diamond 170"/>
              <p:cNvSpPr/>
              <p:nvPr/>
            </p:nvSpPr>
            <p:spPr>
              <a:xfrm>
                <a:off x="6457948"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72" name="Diamond 171"/>
              <p:cNvSpPr/>
              <p:nvPr/>
            </p:nvSpPr>
            <p:spPr>
              <a:xfrm>
                <a:off x="7534272"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73" name="Diamond 172"/>
              <p:cNvSpPr/>
              <p:nvPr/>
            </p:nvSpPr>
            <p:spPr>
              <a:xfrm>
                <a:off x="8610600"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74" name="Diamond 173"/>
              <p:cNvSpPr/>
              <p:nvPr/>
            </p:nvSpPr>
            <p:spPr>
              <a:xfrm>
                <a:off x="538163"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75" name="Diamond 174"/>
              <p:cNvSpPr/>
              <p:nvPr/>
            </p:nvSpPr>
            <p:spPr>
              <a:xfrm>
                <a:off x="1614489"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76" name="Diamond 175"/>
              <p:cNvSpPr/>
              <p:nvPr/>
            </p:nvSpPr>
            <p:spPr>
              <a:xfrm>
                <a:off x="2690814"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77" name="Diamond 176"/>
              <p:cNvSpPr/>
              <p:nvPr/>
            </p:nvSpPr>
            <p:spPr>
              <a:xfrm>
                <a:off x="3767138"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78" name="Diamond 177"/>
              <p:cNvSpPr/>
              <p:nvPr/>
            </p:nvSpPr>
            <p:spPr>
              <a:xfrm>
                <a:off x="4843462"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79" name="Diamond 178"/>
              <p:cNvSpPr/>
              <p:nvPr/>
            </p:nvSpPr>
            <p:spPr>
              <a:xfrm>
                <a:off x="5919786"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80" name="Diamond 179"/>
              <p:cNvSpPr/>
              <p:nvPr/>
            </p:nvSpPr>
            <p:spPr>
              <a:xfrm>
                <a:off x="6996110"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81" name="Diamond 180"/>
              <p:cNvSpPr/>
              <p:nvPr/>
            </p:nvSpPr>
            <p:spPr>
              <a:xfrm>
                <a:off x="8072434"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82" name="Diamond 181"/>
              <p:cNvSpPr/>
              <p:nvPr/>
            </p:nvSpPr>
            <p:spPr>
              <a:xfrm>
                <a:off x="0"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83" name="Diamond 182"/>
              <p:cNvSpPr/>
              <p:nvPr/>
            </p:nvSpPr>
            <p:spPr>
              <a:xfrm>
                <a:off x="1076326"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84" name="Diamond 183"/>
              <p:cNvSpPr/>
              <p:nvPr/>
            </p:nvSpPr>
            <p:spPr>
              <a:xfrm>
                <a:off x="2152652"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85" name="Diamond 184"/>
              <p:cNvSpPr/>
              <p:nvPr/>
            </p:nvSpPr>
            <p:spPr>
              <a:xfrm>
                <a:off x="3228976"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86" name="Diamond 185"/>
              <p:cNvSpPr/>
              <p:nvPr/>
            </p:nvSpPr>
            <p:spPr>
              <a:xfrm>
                <a:off x="4305300"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87" name="Diamond 186"/>
              <p:cNvSpPr/>
              <p:nvPr/>
            </p:nvSpPr>
            <p:spPr>
              <a:xfrm>
                <a:off x="5381624"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88" name="Diamond 187"/>
              <p:cNvSpPr/>
              <p:nvPr/>
            </p:nvSpPr>
            <p:spPr>
              <a:xfrm>
                <a:off x="6457948"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89" name="Diamond 188"/>
              <p:cNvSpPr/>
              <p:nvPr/>
            </p:nvSpPr>
            <p:spPr>
              <a:xfrm>
                <a:off x="7534272"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90" name="Diamond 189"/>
              <p:cNvSpPr/>
              <p:nvPr/>
            </p:nvSpPr>
            <p:spPr>
              <a:xfrm>
                <a:off x="8610600"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91" name="Diamond 190"/>
              <p:cNvSpPr/>
              <p:nvPr/>
            </p:nvSpPr>
            <p:spPr>
              <a:xfrm>
                <a:off x="538163"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92" name="Diamond 191"/>
              <p:cNvSpPr/>
              <p:nvPr/>
            </p:nvSpPr>
            <p:spPr>
              <a:xfrm>
                <a:off x="1614489"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93" name="Diamond 192"/>
              <p:cNvSpPr/>
              <p:nvPr/>
            </p:nvSpPr>
            <p:spPr>
              <a:xfrm>
                <a:off x="2690814"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94" name="Diamond 193"/>
              <p:cNvSpPr/>
              <p:nvPr/>
            </p:nvSpPr>
            <p:spPr>
              <a:xfrm>
                <a:off x="3767138"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95" name="Diamond 194"/>
              <p:cNvSpPr/>
              <p:nvPr/>
            </p:nvSpPr>
            <p:spPr>
              <a:xfrm>
                <a:off x="4843462"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96" name="Diamond 195"/>
              <p:cNvSpPr/>
              <p:nvPr/>
            </p:nvSpPr>
            <p:spPr>
              <a:xfrm>
                <a:off x="5919786"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97" name="Diamond 196"/>
              <p:cNvSpPr/>
              <p:nvPr/>
            </p:nvSpPr>
            <p:spPr>
              <a:xfrm>
                <a:off x="6996110"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98" name="Diamond 197"/>
              <p:cNvSpPr/>
              <p:nvPr/>
            </p:nvSpPr>
            <p:spPr>
              <a:xfrm>
                <a:off x="8072434"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99" name="Diamond 198"/>
              <p:cNvSpPr/>
              <p:nvPr/>
            </p:nvSpPr>
            <p:spPr>
              <a:xfrm>
                <a:off x="0"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00" name="Diamond 199"/>
              <p:cNvSpPr/>
              <p:nvPr/>
            </p:nvSpPr>
            <p:spPr>
              <a:xfrm>
                <a:off x="1076326"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01" name="Diamond 200"/>
              <p:cNvSpPr/>
              <p:nvPr/>
            </p:nvSpPr>
            <p:spPr>
              <a:xfrm>
                <a:off x="2152652"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02" name="Diamond 201"/>
              <p:cNvSpPr/>
              <p:nvPr/>
            </p:nvSpPr>
            <p:spPr>
              <a:xfrm>
                <a:off x="3228976"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03" name="Diamond 202"/>
              <p:cNvSpPr/>
              <p:nvPr/>
            </p:nvSpPr>
            <p:spPr>
              <a:xfrm>
                <a:off x="4305300"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04" name="Diamond 203"/>
              <p:cNvSpPr/>
              <p:nvPr/>
            </p:nvSpPr>
            <p:spPr>
              <a:xfrm>
                <a:off x="5381624"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05" name="Diamond 204"/>
              <p:cNvSpPr/>
              <p:nvPr/>
            </p:nvSpPr>
            <p:spPr>
              <a:xfrm>
                <a:off x="6457948"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06" name="Diamond 205"/>
              <p:cNvSpPr/>
              <p:nvPr/>
            </p:nvSpPr>
            <p:spPr>
              <a:xfrm>
                <a:off x="7534272"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07" name="Diamond 206"/>
              <p:cNvSpPr/>
              <p:nvPr/>
            </p:nvSpPr>
            <p:spPr>
              <a:xfrm>
                <a:off x="8610600"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08" name="Diamond 207"/>
              <p:cNvSpPr/>
              <p:nvPr/>
            </p:nvSpPr>
            <p:spPr>
              <a:xfrm>
                <a:off x="538163"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09" name="Diamond 208"/>
              <p:cNvSpPr/>
              <p:nvPr/>
            </p:nvSpPr>
            <p:spPr>
              <a:xfrm>
                <a:off x="1614489"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10" name="Diamond 209"/>
              <p:cNvSpPr/>
              <p:nvPr/>
            </p:nvSpPr>
            <p:spPr>
              <a:xfrm>
                <a:off x="2690814"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11" name="Diamond 210"/>
              <p:cNvSpPr/>
              <p:nvPr/>
            </p:nvSpPr>
            <p:spPr>
              <a:xfrm>
                <a:off x="3767138"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12" name="Diamond 211"/>
              <p:cNvSpPr/>
              <p:nvPr/>
            </p:nvSpPr>
            <p:spPr>
              <a:xfrm>
                <a:off x="4843462"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13" name="Diamond 212"/>
              <p:cNvSpPr/>
              <p:nvPr/>
            </p:nvSpPr>
            <p:spPr>
              <a:xfrm>
                <a:off x="5919786"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14" name="Diamond 213"/>
              <p:cNvSpPr/>
              <p:nvPr/>
            </p:nvSpPr>
            <p:spPr>
              <a:xfrm>
                <a:off x="6996110"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15" name="Diamond 214"/>
              <p:cNvSpPr/>
              <p:nvPr/>
            </p:nvSpPr>
            <p:spPr>
              <a:xfrm>
                <a:off x="8072434"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16" name="Diamond 215"/>
              <p:cNvSpPr/>
              <p:nvPr/>
            </p:nvSpPr>
            <p:spPr>
              <a:xfrm>
                <a:off x="0"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17" name="Diamond 216"/>
              <p:cNvSpPr/>
              <p:nvPr/>
            </p:nvSpPr>
            <p:spPr>
              <a:xfrm>
                <a:off x="1076326"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18" name="Diamond 217"/>
              <p:cNvSpPr/>
              <p:nvPr/>
            </p:nvSpPr>
            <p:spPr>
              <a:xfrm>
                <a:off x="2152652"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19" name="Diamond 218"/>
              <p:cNvSpPr/>
              <p:nvPr/>
            </p:nvSpPr>
            <p:spPr>
              <a:xfrm>
                <a:off x="3228976"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20" name="Diamond 219"/>
              <p:cNvSpPr/>
              <p:nvPr/>
            </p:nvSpPr>
            <p:spPr>
              <a:xfrm>
                <a:off x="4305300"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21" name="Diamond 220"/>
              <p:cNvSpPr/>
              <p:nvPr/>
            </p:nvSpPr>
            <p:spPr>
              <a:xfrm>
                <a:off x="5381624"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22" name="Diamond 221"/>
              <p:cNvSpPr/>
              <p:nvPr/>
            </p:nvSpPr>
            <p:spPr>
              <a:xfrm>
                <a:off x="6457948"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23" name="Diamond 222"/>
              <p:cNvSpPr/>
              <p:nvPr/>
            </p:nvSpPr>
            <p:spPr>
              <a:xfrm>
                <a:off x="7534272"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24" name="Diamond 223"/>
              <p:cNvSpPr/>
              <p:nvPr/>
            </p:nvSpPr>
            <p:spPr>
              <a:xfrm>
                <a:off x="8610600"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25" name="Diamond 224"/>
              <p:cNvSpPr/>
              <p:nvPr/>
            </p:nvSpPr>
            <p:spPr>
              <a:xfrm>
                <a:off x="538163"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26" name="Diamond 225"/>
              <p:cNvSpPr/>
              <p:nvPr/>
            </p:nvSpPr>
            <p:spPr>
              <a:xfrm>
                <a:off x="1614489"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27" name="Diamond 226"/>
              <p:cNvSpPr/>
              <p:nvPr/>
            </p:nvSpPr>
            <p:spPr>
              <a:xfrm>
                <a:off x="2690814"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28" name="Diamond 227"/>
              <p:cNvSpPr/>
              <p:nvPr/>
            </p:nvSpPr>
            <p:spPr>
              <a:xfrm>
                <a:off x="3767138"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29" name="Diamond 228"/>
              <p:cNvSpPr/>
              <p:nvPr/>
            </p:nvSpPr>
            <p:spPr>
              <a:xfrm>
                <a:off x="4843462"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30" name="Diamond 229"/>
              <p:cNvSpPr/>
              <p:nvPr/>
            </p:nvSpPr>
            <p:spPr>
              <a:xfrm>
                <a:off x="5919786"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31" name="Diamond 230"/>
              <p:cNvSpPr/>
              <p:nvPr/>
            </p:nvSpPr>
            <p:spPr>
              <a:xfrm>
                <a:off x="6996110"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232" name="Diamond 231"/>
              <p:cNvSpPr/>
              <p:nvPr/>
            </p:nvSpPr>
            <p:spPr>
              <a:xfrm>
                <a:off x="8072434"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grpSp>
        <p:grpSp>
          <p:nvGrpSpPr>
            <p:cNvPr id="9" name="Group 224"/>
            <p:cNvGrpSpPr/>
            <p:nvPr/>
          </p:nvGrpSpPr>
          <p:grpSpPr>
            <a:xfrm>
              <a:off x="0" y="0"/>
              <a:ext cx="9144000" cy="6858000"/>
              <a:chOff x="0" y="0"/>
              <a:chExt cx="9144000" cy="6858000"/>
            </a:xfrm>
            <a:solidFill>
              <a:srgbClr val="FFC000"/>
            </a:solidFill>
          </p:grpSpPr>
          <p:sp>
            <p:nvSpPr>
              <p:cNvPr id="63" name="Diamond 62"/>
              <p:cNvSpPr/>
              <p:nvPr/>
            </p:nvSpPr>
            <p:spPr>
              <a:xfrm>
                <a:off x="538163"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64" name="Diamond 63"/>
              <p:cNvSpPr/>
              <p:nvPr/>
            </p:nvSpPr>
            <p:spPr>
              <a:xfrm>
                <a:off x="1614489"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65" name="Diamond 64"/>
              <p:cNvSpPr/>
              <p:nvPr/>
            </p:nvSpPr>
            <p:spPr>
              <a:xfrm>
                <a:off x="2690814"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66" name="Diamond 65"/>
              <p:cNvSpPr/>
              <p:nvPr/>
            </p:nvSpPr>
            <p:spPr>
              <a:xfrm>
                <a:off x="3767138"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67" name="Diamond 66"/>
              <p:cNvSpPr/>
              <p:nvPr/>
            </p:nvSpPr>
            <p:spPr>
              <a:xfrm>
                <a:off x="4843462"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68" name="Diamond 67"/>
              <p:cNvSpPr/>
              <p:nvPr/>
            </p:nvSpPr>
            <p:spPr>
              <a:xfrm>
                <a:off x="5919786"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69" name="Diamond 68"/>
              <p:cNvSpPr/>
              <p:nvPr/>
            </p:nvSpPr>
            <p:spPr>
              <a:xfrm>
                <a:off x="6996110"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70" name="Diamond 69"/>
              <p:cNvSpPr/>
              <p:nvPr/>
            </p:nvSpPr>
            <p:spPr>
              <a:xfrm>
                <a:off x="8072434" y="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71" name="Diamond 70"/>
              <p:cNvSpPr/>
              <p:nvPr/>
            </p:nvSpPr>
            <p:spPr>
              <a:xfrm>
                <a:off x="0"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72" name="Diamond 71"/>
              <p:cNvSpPr/>
              <p:nvPr/>
            </p:nvSpPr>
            <p:spPr>
              <a:xfrm>
                <a:off x="1076326"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73" name="Diamond 72"/>
              <p:cNvSpPr/>
              <p:nvPr/>
            </p:nvSpPr>
            <p:spPr>
              <a:xfrm>
                <a:off x="2152652"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74" name="Diamond 73"/>
              <p:cNvSpPr/>
              <p:nvPr/>
            </p:nvSpPr>
            <p:spPr>
              <a:xfrm>
                <a:off x="3228976"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75" name="Diamond 74"/>
              <p:cNvSpPr/>
              <p:nvPr/>
            </p:nvSpPr>
            <p:spPr>
              <a:xfrm>
                <a:off x="4305300"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76" name="Diamond 75"/>
              <p:cNvSpPr/>
              <p:nvPr/>
            </p:nvSpPr>
            <p:spPr>
              <a:xfrm>
                <a:off x="5381624"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77" name="Diamond 76"/>
              <p:cNvSpPr/>
              <p:nvPr/>
            </p:nvSpPr>
            <p:spPr>
              <a:xfrm>
                <a:off x="6457948"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78" name="Diamond 77"/>
              <p:cNvSpPr/>
              <p:nvPr/>
            </p:nvSpPr>
            <p:spPr>
              <a:xfrm>
                <a:off x="7534272"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79" name="Diamond 78"/>
              <p:cNvSpPr/>
              <p:nvPr/>
            </p:nvSpPr>
            <p:spPr>
              <a:xfrm>
                <a:off x="8610600" y="685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80" name="Diamond 79"/>
              <p:cNvSpPr/>
              <p:nvPr/>
            </p:nvSpPr>
            <p:spPr>
              <a:xfrm>
                <a:off x="538163"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81" name="Diamond 80"/>
              <p:cNvSpPr/>
              <p:nvPr/>
            </p:nvSpPr>
            <p:spPr>
              <a:xfrm>
                <a:off x="1614489"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82" name="Diamond 81"/>
              <p:cNvSpPr/>
              <p:nvPr/>
            </p:nvSpPr>
            <p:spPr>
              <a:xfrm>
                <a:off x="2690814"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83" name="Diamond 82"/>
              <p:cNvSpPr/>
              <p:nvPr/>
            </p:nvSpPr>
            <p:spPr>
              <a:xfrm>
                <a:off x="3767138"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84" name="Diamond 83"/>
              <p:cNvSpPr/>
              <p:nvPr/>
            </p:nvSpPr>
            <p:spPr>
              <a:xfrm>
                <a:off x="4843462"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85" name="Diamond 84"/>
              <p:cNvSpPr/>
              <p:nvPr/>
            </p:nvSpPr>
            <p:spPr>
              <a:xfrm>
                <a:off x="5919786"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86" name="Diamond 85"/>
              <p:cNvSpPr/>
              <p:nvPr/>
            </p:nvSpPr>
            <p:spPr>
              <a:xfrm>
                <a:off x="6996110"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87" name="Diamond 86"/>
              <p:cNvSpPr/>
              <p:nvPr/>
            </p:nvSpPr>
            <p:spPr>
              <a:xfrm>
                <a:off x="8072434" y="1371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88" name="Diamond 87"/>
              <p:cNvSpPr/>
              <p:nvPr/>
            </p:nvSpPr>
            <p:spPr>
              <a:xfrm>
                <a:off x="0"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89" name="Diamond 88"/>
              <p:cNvSpPr/>
              <p:nvPr/>
            </p:nvSpPr>
            <p:spPr>
              <a:xfrm>
                <a:off x="1076326"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90" name="Diamond 89"/>
              <p:cNvSpPr/>
              <p:nvPr/>
            </p:nvSpPr>
            <p:spPr>
              <a:xfrm>
                <a:off x="2152652"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91" name="Diamond 90"/>
              <p:cNvSpPr/>
              <p:nvPr/>
            </p:nvSpPr>
            <p:spPr>
              <a:xfrm>
                <a:off x="3228976"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92" name="Diamond 91"/>
              <p:cNvSpPr/>
              <p:nvPr/>
            </p:nvSpPr>
            <p:spPr>
              <a:xfrm>
                <a:off x="4305300"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93" name="Diamond 92"/>
              <p:cNvSpPr/>
              <p:nvPr/>
            </p:nvSpPr>
            <p:spPr>
              <a:xfrm>
                <a:off x="5381624"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94" name="Diamond 93"/>
              <p:cNvSpPr/>
              <p:nvPr/>
            </p:nvSpPr>
            <p:spPr>
              <a:xfrm>
                <a:off x="6457948"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95" name="Diamond 94"/>
              <p:cNvSpPr/>
              <p:nvPr/>
            </p:nvSpPr>
            <p:spPr>
              <a:xfrm>
                <a:off x="7534272"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96" name="Diamond 95"/>
              <p:cNvSpPr/>
              <p:nvPr/>
            </p:nvSpPr>
            <p:spPr>
              <a:xfrm>
                <a:off x="8610600" y="2057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97" name="Diamond 96"/>
              <p:cNvSpPr/>
              <p:nvPr/>
            </p:nvSpPr>
            <p:spPr>
              <a:xfrm>
                <a:off x="538163"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98" name="Diamond 97"/>
              <p:cNvSpPr/>
              <p:nvPr/>
            </p:nvSpPr>
            <p:spPr>
              <a:xfrm>
                <a:off x="1614489"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99" name="Diamond 98"/>
              <p:cNvSpPr/>
              <p:nvPr/>
            </p:nvSpPr>
            <p:spPr>
              <a:xfrm>
                <a:off x="2690814"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00" name="Diamond 99"/>
              <p:cNvSpPr/>
              <p:nvPr/>
            </p:nvSpPr>
            <p:spPr>
              <a:xfrm>
                <a:off x="3767138"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01" name="Diamond 100"/>
              <p:cNvSpPr/>
              <p:nvPr/>
            </p:nvSpPr>
            <p:spPr>
              <a:xfrm>
                <a:off x="4843462"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02" name="Diamond 101"/>
              <p:cNvSpPr/>
              <p:nvPr/>
            </p:nvSpPr>
            <p:spPr>
              <a:xfrm>
                <a:off x="5919786"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03" name="Diamond 102"/>
              <p:cNvSpPr/>
              <p:nvPr/>
            </p:nvSpPr>
            <p:spPr>
              <a:xfrm>
                <a:off x="6996110"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04" name="Diamond 103"/>
              <p:cNvSpPr/>
              <p:nvPr/>
            </p:nvSpPr>
            <p:spPr>
              <a:xfrm>
                <a:off x="8072434" y="2743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05" name="Diamond 104"/>
              <p:cNvSpPr/>
              <p:nvPr/>
            </p:nvSpPr>
            <p:spPr>
              <a:xfrm>
                <a:off x="0"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06" name="Diamond 105"/>
              <p:cNvSpPr/>
              <p:nvPr/>
            </p:nvSpPr>
            <p:spPr>
              <a:xfrm>
                <a:off x="1076326"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07" name="Diamond 106"/>
              <p:cNvSpPr/>
              <p:nvPr/>
            </p:nvSpPr>
            <p:spPr>
              <a:xfrm>
                <a:off x="2152652"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08" name="Diamond 107"/>
              <p:cNvSpPr/>
              <p:nvPr/>
            </p:nvSpPr>
            <p:spPr>
              <a:xfrm>
                <a:off x="3228976"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09" name="Diamond 108"/>
              <p:cNvSpPr/>
              <p:nvPr/>
            </p:nvSpPr>
            <p:spPr>
              <a:xfrm>
                <a:off x="4305300"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10" name="Diamond 109"/>
              <p:cNvSpPr/>
              <p:nvPr/>
            </p:nvSpPr>
            <p:spPr>
              <a:xfrm>
                <a:off x="5381624"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11" name="Diamond 110"/>
              <p:cNvSpPr/>
              <p:nvPr/>
            </p:nvSpPr>
            <p:spPr>
              <a:xfrm>
                <a:off x="6457948"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12" name="Diamond 111"/>
              <p:cNvSpPr/>
              <p:nvPr/>
            </p:nvSpPr>
            <p:spPr>
              <a:xfrm>
                <a:off x="7534272"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13" name="Diamond 112"/>
              <p:cNvSpPr/>
              <p:nvPr/>
            </p:nvSpPr>
            <p:spPr>
              <a:xfrm>
                <a:off x="8610600" y="34290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14" name="Diamond 113"/>
              <p:cNvSpPr/>
              <p:nvPr/>
            </p:nvSpPr>
            <p:spPr>
              <a:xfrm>
                <a:off x="538163"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15" name="Diamond 114"/>
              <p:cNvSpPr/>
              <p:nvPr/>
            </p:nvSpPr>
            <p:spPr>
              <a:xfrm>
                <a:off x="1614489"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16" name="Diamond 115"/>
              <p:cNvSpPr/>
              <p:nvPr/>
            </p:nvSpPr>
            <p:spPr>
              <a:xfrm>
                <a:off x="2690814"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17" name="Diamond 116"/>
              <p:cNvSpPr/>
              <p:nvPr/>
            </p:nvSpPr>
            <p:spPr>
              <a:xfrm>
                <a:off x="3767138"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18" name="Diamond 117"/>
              <p:cNvSpPr/>
              <p:nvPr/>
            </p:nvSpPr>
            <p:spPr>
              <a:xfrm>
                <a:off x="4843462"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19" name="Diamond 118"/>
              <p:cNvSpPr/>
              <p:nvPr/>
            </p:nvSpPr>
            <p:spPr>
              <a:xfrm>
                <a:off x="5919786"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20" name="Diamond 119"/>
              <p:cNvSpPr/>
              <p:nvPr/>
            </p:nvSpPr>
            <p:spPr>
              <a:xfrm>
                <a:off x="6996110"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21" name="Diamond 120"/>
              <p:cNvSpPr/>
              <p:nvPr/>
            </p:nvSpPr>
            <p:spPr>
              <a:xfrm>
                <a:off x="8072434" y="41148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22" name="Diamond 121"/>
              <p:cNvSpPr/>
              <p:nvPr/>
            </p:nvSpPr>
            <p:spPr>
              <a:xfrm>
                <a:off x="0"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23" name="Diamond 122"/>
              <p:cNvSpPr/>
              <p:nvPr/>
            </p:nvSpPr>
            <p:spPr>
              <a:xfrm>
                <a:off x="1076326"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24" name="Diamond 123"/>
              <p:cNvSpPr/>
              <p:nvPr/>
            </p:nvSpPr>
            <p:spPr>
              <a:xfrm>
                <a:off x="2152652"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25" name="Diamond 124"/>
              <p:cNvSpPr/>
              <p:nvPr/>
            </p:nvSpPr>
            <p:spPr>
              <a:xfrm>
                <a:off x="3228976"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26" name="Diamond 125"/>
              <p:cNvSpPr/>
              <p:nvPr/>
            </p:nvSpPr>
            <p:spPr>
              <a:xfrm>
                <a:off x="4305300"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27" name="Diamond 126"/>
              <p:cNvSpPr/>
              <p:nvPr/>
            </p:nvSpPr>
            <p:spPr>
              <a:xfrm>
                <a:off x="5381624"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28" name="Diamond 127"/>
              <p:cNvSpPr/>
              <p:nvPr/>
            </p:nvSpPr>
            <p:spPr>
              <a:xfrm>
                <a:off x="6457948"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29" name="Diamond 128"/>
              <p:cNvSpPr/>
              <p:nvPr/>
            </p:nvSpPr>
            <p:spPr>
              <a:xfrm>
                <a:off x="7534272"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30" name="Diamond 129"/>
              <p:cNvSpPr/>
              <p:nvPr/>
            </p:nvSpPr>
            <p:spPr>
              <a:xfrm>
                <a:off x="8610600" y="48006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31" name="Diamond 130"/>
              <p:cNvSpPr/>
              <p:nvPr/>
            </p:nvSpPr>
            <p:spPr>
              <a:xfrm>
                <a:off x="538163"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32" name="Diamond 131"/>
              <p:cNvSpPr/>
              <p:nvPr/>
            </p:nvSpPr>
            <p:spPr>
              <a:xfrm>
                <a:off x="1614489"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33" name="Diamond 132"/>
              <p:cNvSpPr/>
              <p:nvPr/>
            </p:nvSpPr>
            <p:spPr>
              <a:xfrm>
                <a:off x="2690814"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34" name="Diamond 133"/>
              <p:cNvSpPr/>
              <p:nvPr/>
            </p:nvSpPr>
            <p:spPr>
              <a:xfrm>
                <a:off x="3767138"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35" name="Diamond 134"/>
              <p:cNvSpPr/>
              <p:nvPr/>
            </p:nvSpPr>
            <p:spPr>
              <a:xfrm>
                <a:off x="4843462"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36" name="Diamond 135"/>
              <p:cNvSpPr/>
              <p:nvPr/>
            </p:nvSpPr>
            <p:spPr>
              <a:xfrm>
                <a:off x="5919786"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37" name="Diamond 136"/>
              <p:cNvSpPr/>
              <p:nvPr/>
            </p:nvSpPr>
            <p:spPr>
              <a:xfrm>
                <a:off x="6996110"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38" name="Diamond 137"/>
              <p:cNvSpPr/>
              <p:nvPr/>
            </p:nvSpPr>
            <p:spPr>
              <a:xfrm>
                <a:off x="8072434" y="54864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39" name="Diamond 138"/>
              <p:cNvSpPr/>
              <p:nvPr/>
            </p:nvSpPr>
            <p:spPr>
              <a:xfrm>
                <a:off x="0"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40" name="Diamond 139"/>
              <p:cNvSpPr/>
              <p:nvPr/>
            </p:nvSpPr>
            <p:spPr>
              <a:xfrm>
                <a:off x="1076326"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41" name="Diamond 140"/>
              <p:cNvSpPr/>
              <p:nvPr/>
            </p:nvSpPr>
            <p:spPr>
              <a:xfrm>
                <a:off x="2152652"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42" name="Diamond 141"/>
              <p:cNvSpPr/>
              <p:nvPr/>
            </p:nvSpPr>
            <p:spPr>
              <a:xfrm>
                <a:off x="3228976"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43" name="Diamond 142"/>
              <p:cNvSpPr/>
              <p:nvPr/>
            </p:nvSpPr>
            <p:spPr>
              <a:xfrm>
                <a:off x="4305300"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44" name="Diamond 143"/>
              <p:cNvSpPr/>
              <p:nvPr/>
            </p:nvSpPr>
            <p:spPr>
              <a:xfrm>
                <a:off x="5381624"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45" name="Diamond 144"/>
              <p:cNvSpPr/>
              <p:nvPr/>
            </p:nvSpPr>
            <p:spPr>
              <a:xfrm>
                <a:off x="6457948"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46" name="Diamond 145"/>
              <p:cNvSpPr/>
              <p:nvPr/>
            </p:nvSpPr>
            <p:spPr>
              <a:xfrm>
                <a:off x="7534272"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sp>
            <p:nvSpPr>
              <p:cNvPr id="147" name="Diamond 146"/>
              <p:cNvSpPr/>
              <p:nvPr/>
            </p:nvSpPr>
            <p:spPr>
              <a:xfrm>
                <a:off x="8610600" y="6172200"/>
                <a:ext cx="533400" cy="6858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ffectLst>
                    <a:outerShdw blurRad="38100" dist="38100" dir="2700000" algn="tl">
                      <a:srgbClr val="000000">
                        <a:alpha val="43137"/>
                      </a:srgbClr>
                    </a:outerShdw>
                  </a:effectLst>
                </a:endParaRPr>
              </a:p>
            </p:txBody>
          </p:sp>
        </p:grpSp>
        <p:grpSp>
          <p:nvGrpSpPr>
            <p:cNvPr id="10" name="Group 327"/>
            <p:cNvGrpSpPr/>
            <p:nvPr/>
          </p:nvGrpSpPr>
          <p:grpSpPr>
            <a:xfrm>
              <a:off x="0" y="0"/>
              <a:ext cx="9144000" cy="6858000"/>
              <a:chOff x="0" y="0"/>
              <a:chExt cx="9144000" cy="6858000"/>
            </a:xfrm>
          </p:grpSpPr>
          <p:cxnSp>
            <p:nvCxnSpPr>
              <p:cNvPr id="11" name="Straight Connector 10"/>
              <p:cNvCxnSpPr/>
              <p:nvPr/>
            </p:nvCxnSpPr>
            <p:spPr>
              <a:xfrm rot="16200000" flipH="1">
                <a:off x="-723900" y="723900"/>
                <a:ext cx="6858000" cy="541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90500" y="723900"/>
                <a:ext cx="6858000" cy="541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342900" y="723900"/>
                <a:ext cx="6858000" cy="541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838200" y="762000"/>
                <a:ext cx="6858000" cy="53340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409700" y="723900"/>
                <a:ext cx="6858000" cy="541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943100" y="723900"/>
                <a:ext cx="6858000" cy="541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76500" y="723900"/>
                <a:ext cx="6858000" cy="541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009900" y="723900"/>
                <a:ext cx="6858000" cy="541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3619500" y="647700"/>
                <a:ext cx="6172200" cy="48768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4229100" y="571500"/>
                <a:ext cx="5486400" cy="43434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4876800" y="533400"/>
                <a:ext cx="4800600" cy="37338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5448300" y="419100"/>
                <a:ext cx="4114800" cy="32766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6096000" y="381000"/>
                <a:ext cx="3429000" cy="26670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6667500" y="266700"/>
                <a:ext cx="2743200" cy="22098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7315200" y="228600"/>
                <a:ext cx="2057400" cy="160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924800" y="152400"/>
                <a:ext cx="1371600" cy="10668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572500" y="38100"/>
                <a:ext cx="609600" cy="5334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647700" y="1333500"/>
                <a:ext cx="6172200" cy="48768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571500" y="1943100"/>
                <a:ext cx="5486400" cy="43434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533400" y="2590800"/>
                <a:ext cx="4800600" cy="37338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457200" y="3200400"/>
                <a:ext cx="4114800" cy="32004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42900" y="3771900"/>
                <a:ext cx="3429000" cy="2743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04800" y="4419600"/>
                <a:ext cx="2743200" cy="21336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266700" y="4991100"/>
                <a:ext cx="2133600" cy="160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152400" y="5638800"/>
                <a:ext cx="1371600" cy="10668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76200" y="6248400"/>
                <a:ext cx="685800" cy="5334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009900" y="723900"/>
                <a:ext cx="6858000" cy="541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619500" y="1333500"/>
                <a:ext cx="6248400" cy="48006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4267200" y="1981200"/>
                <a:ext cx="5486400" cy="4267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4876800" y="2590800"/>
                <a:ext cx="4800600" cy="37338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5486400" y="3200400"/>
                <a:ext cx="4114800" cy="32004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6096000" y="3810000"/>
                <a:ext cx="3429000" cy="26670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6667500" y="4381500"/>
                <a:ext cx="2743200" cy="22098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7315200" y="5029200"/>
                <a:ext cx="2057400" cy="160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924800" y="5638800"/>
                <a:ext cx="1371600" cy="10668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8534400" y="6248400"/>
                <a:ext cx="685800" cy="5334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2476500" y="723900"/>
                <a:ext cx="6858000" cy="541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1981200" y="762000"/>
                <a:ext cx="6858000" cy="53340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1409700" y="723900"/>
                <a:ext cx="6858000" cy="541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838200" y="762000"/>
                <a:ext cx="6858000" cy="53340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342900" y="723900"/>
                <a:ext cx="6858000" cy="541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228600" y="762000"/>
                <a:ext cx="6858000" cy="53340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723900" y="723900"/>
                <a:ext cx="6858000" cy="541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685800" y="685800"/>
                <a:ext cx="6172200" cy="48006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flipV="1">
                <a:off x="-609600" y="609600"/>
                <a:ext cx="5486400" cy="4267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495300" y="495300"/>
                <a:ext cx="4724400" cy="37338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457200" y="457200"/>
                <a:ext cx="4114800" cy="32004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flipV="1">
                <a:off x="-381000" y="381000"/>
                <a:ext cx="3429000" cy="26670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342900" y="342900"/>
                <a:ext cx="2819400" cy="21336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228600" y="228600"/>
                <a:ext cx="2057400" cy="16002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H="1" flipV="1">
                <a:off x="-152400" y="152400"/>
                <a:ext cx="1371600" cy="10668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76200" y="76200"/>
                <a:ext cx="685800" cy="533400"/>
              </a:xfrm>
              <a:prstGeom prst="line">
                <a:avLst/>
              </a:prstGeom>
              <a:ln>
                <a:solidFill>
                  <a:srgbClr val="FF66FF"/>
                </a:solidFill>
                <a:prstDash val="lgDash"/>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457200" y="274638"/>
            <a:ext cx="8229600" cy="1143000"/>
          </a:xfrm>
          <a:prstGeom prst="rect">
            <a:avLst/>
          </a:prstGeom>
          <a:solidFill>
            <a:schemeClr val="accent4">
              <a:lumMod val="50000"/>
            </a:schemeClr>
          </a:solidFill>
          <a:ln w="28575">
            <a:noFill/>
          </a:ln>
          <a:effectLst>
            <a:innerShdw blurRad="114300">
              <a:prstClr val="black"/>
            </a:inn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solidFill>
            <a:schemeClr val="accent4">
              <a:lumMod val="50000"/>
            </a:schemeClr>
          </a:solidFill>
          <a:ln w="28575">
            <a:noFill/>
          </a:ln>
          <a:effectLst>
            <a:innerShdw blurRad="114300">
              <a:prstClr val="black"/>
            </a:innerShdw>
          </a:effectLst>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a:solidFill>
            <a:schemeClr val="accent4">
              <a:lumMod val="50000"/>
            </a:schemeClr>
          </a:solidFill>
        </p:spPr>
        <p:txBody>
          <a:bodyPr vert="horz" lIns="91440" tIns="45720" rIns="91440" bIns="45720" rtlCol="0" anchor="ctr"/>
          <a:lstStyle>
            <a:lvl1pPr algn="l">
              <a:defRPr sz="1200" b="0">
                <a:solidFill>
                  <a:srgbClr val="FFC000"/>
                </a:solidFill>
                <a:latin typeface="Century Gothic" pitchFamily="34" charset="0"/>
              </a:defRPr>
            </a:lvl1pPr>
          </a:lstStyle>
          <a:p>
            <a:fld id="{CC12EDE6-59FC-4BC8-9062-8AEDCEB8807C}" type="datetimeFigureOut">
              <a:rPr lang="en-US" smtClean="0"/>
              <a:pPr/>
              <a:t>7/23/2012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a:solidFill>
            <a:schemeClr val="accent4">
              <a:lumMod val="50000"/>
            </a:schemeClr>
          </a:solidFill>
        </p:spPr>
        <p:txBody>
          <a:bodyPr vert="horz" lIns="91440" tIns="45720" rIns="91440" bIns="45720" rtlCol="0" anchor="ctr"/>
          <a:lstStyle>
            <a:lvl1pPr algn="ctr">
              <a:defRPr sz="1200" b="0">
                <a:solidFill>
                  <a:srgbClr val="FFC000"/>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a:solidFill>
            <a:schemeClr val="accent4">
              <a:lumMod val="50000"/>
            </a:schemeClr>
          </a:solidFill>
        </p:spPr>
        <p:txBody>
          <a:bodyPr vert="horz" lIns="91440" tIns="45720" rIns="91440" bIns="45720" rtlCol="0" anchor="ctr"/>
          <a:lstStyle>
            <a:lvl1pPr algn="r">
              <a:defRPr sz="1200" b="0">
                <a:solidFill>
                  <a:srgbClr val="FFC000"/>
                </a:solidFill>
                <a:latin typeface="Century Gothic" pitchFamily="34" charset="0"/>
              </a:defRPr>
            </a:lvl1pPr>
          </a:lstStyle>
          <a:p>
            <a:fld id="{F62D088C-5D34-41B7-82E9-1330D6C767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kern="1200">
          <a:solidFill>
            <a:srgbClr val="FFC000"/>
          </a:solidFill>
          <a:effectLst>
            <a:outerShdw blurRad="38100" dist="38100" dir="2700000" algn="tl">
              <a:srgbClr val="000000">
                <a:alpha val="43137"/>
              </a:srgbClr>
            </a:outerShdw>
          </a:effectLst>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rgbClr val="FFC000"/>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b="0" kern="1200">
          <a:solidFill>
            <a:srgbClr val="FFC000"/>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b="0" kern="1200">
          <a:solidFill>
            <a:srgbClr val="FFC000"/>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b="0" kern="1200">
          <a:solidFill>
            <a:srgbClr val="FFC000"/>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b="0" kern="1200">
          <a:solidFill>
            <a:srgbClr val="FFC000"/>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Calming Down When Things Go Wrong</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495800"/>
            <a:ext cx="1600200"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ctr">
              <a:buNone/>
            </a:pPr>
            <a:r>
              <a:rPr lang="en-US" sz="4400" smtClean="0"/>
              <a:t>Being calm helps us all feel better and have fun at school!</a:t>
            </a:r>
            <a:endParaRPr lang="en-US" sz="440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43200"/>
            <a:ext cx="4417413" cy="29289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134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So…what do you think?</a:t>
            </a:r>
            <a:endParaRPr lang="en-US"/>
          </a:p>
        </p:txBody>
      </p:sp>
      <p:sp>
        <p:nvSpPr>
          <p:cNvPr id="3" name="Content Placeholder 2"/>
          <p:cNvSpPr>
            <a:spLocks noGrp="1"/>
          </p:cNvSpPr>
          <p:nvPr>
            <p:ph idx="1"/>
          </p:nvPr>
        </p:nvSpPr>
        <p:spPr/>
        <p:txBody>
          <a:bodyPr/>
          <a:lstStyle/>
          <a:p>
            <a:pPr marL="0" indent="0" algn="ctr">
              <a:buNone/>
            </a:pPr>
            <a:r>
              <a:rPr lang="en-US" smtClean="0"/>
              <a:t>You’re playing at recess and your friend is upset because he got just got out in the kickball game.  </a:t>
            </a:r>
          </a:p>
          <a:p>
            <a:pPr marL="0" indent="0" algn="ctr">
              <a:buNone/>
            </a:pPr>
            <a:r>
              <a:rPr lang="en-US" smtClean="0"/>
              <a:t>What can you do to help?</a:t>
            </a:r>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33800"/>
            <a:ext cx="4038600"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254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49362"/>
          </a:xfrm>
        </p:spPr>
        <p:txBody>
          <a:bodyPr>
            <a:normAutofit fontScale="90000"/>
          </a:bodyPr>
          <a:lstStyle/>
          <a:p>
            <a:r>
              <a:rPr lang="en-US" smtClean="0"/>
              <a:t>Calming Down </a:t>
            </a:r>
            <a:br>
              <a:rPr lang="en-US" smtClean="0"/>
            </a:br>
            <a:r>
              <a:rPr lang="en-US" smtClean="0"/>
              <a:t>When Things Go Wrong</a:t>
            </a:r>
            <a:endParaRPr lang="en-US"/>
          </a:p>
        </p:txBody>
      </p:sp>
      <p:sp>
        <p:nvSpPr>
          <p:cNvPr id="3" name="Content Placeholder 2"/>
          <p:cNvSpPr>
            <a:spLocks noGrp="1"/>
          </p:cNvSpPr>
          <p:nvPr>
            <p:ph idx="1"/>
          </p:nvPr>
        </p:nvSpPr>
        <p:spPr>
          <a:xfrm>
            <a:off x="457200" y="1447800"/>
            <a:ext cx="8229600" cy="5105400"/>
          </a:xfrm>
        </p:spPr>
        <p:txBody>
          <a:bodyPr>
            <a:normAutofit fontScale="40000" lnSpcReduction="20000"/>
          </a:bodyPr>
          <a:lstStyle/>
          <a:p>
            <a:endParaRPr lang="en-US" sz="5900" smtClean="0"/>
          </a:p>
          <a:p>
            <a:r>
              <a:rPr lang="en-US" sz="5900" smtClean="0"/>
              <a:t>Everybody gets upset sometimes</a:t>
            </a:r>
          </a:p>
          <a:p>
            <a:pPr marL="0" indent="0">
              <a:buNone/>
            </a:pPr>
            <a:endParaRPr lang="en-US" sz="5900" smtClean="0"/>
          </a:p>
          <a:p>
            <a:r>
              <a:rPr lang="en-US" sz="5900" smtClean="0"/>
              <a:t>To calm down, I can:</a:t>
            </a:r>
          </a:p>
          <a:p>
            <a:pPr lvl="1"/>
            <a:r>
              <a:rPr lang="en-US" sz="5900" smtClean="0"/>
              <a:t>Take 5 slow deep breaths</a:t>
            </a:r>
          </a:p>
          <a:p>
            <a:pPr lvl="1"/>
            <a:r>
              <a:rPr lang="en-US" sz="5900" smtClean="0"/>
              <a:t>Close my eyes</a:t>
            </a:r>
          </a:p>
          <a:p>
            <a:pPr lvl="1"/>
            <a:r>
              <a:rPr lang="en-US" sz="5900" smtClean="0"/>
              <a:t>Count slowly to 10</a:t>
            </a:r>
          </a:p>
          <a:p>
            <a:pPr lvl="1"/>
            <a:r>
              <a:rPr lang="en-US" sz="5900" smtClean="0"/>
              <a:t>Squeeze a ball</a:t>
            </a:r>
          </a:p>
          <a:p>
            <a:pPr lvl="1"/>
            <a:r>
              <a:rPr lang="en-US" sz="5900" smtClean="0"/>
              <a:t>Ask to get a drink</a:t>
            </a:r>
          </a:p>
          <a:p>
            <a:pPr marL="457200" lvl="1" indent="0">
              <a:buNone/>
            </a:pPr>
            <a:endParaRPr lang="en-US" sz="5900" smtClean="0"/>
          </a:p>
          <a:p>
            <a:pPr lvl="0"/>
            <a:r>
              <a:rPr lang="en-US" sz="5900" smtClean="0"/>
              <a:t>Get </a:t>
            </a:r>
            <a:r>
              <a:rPr lang="en-US" sz="5900"/>
              <a:t>back to having fun</a:t>
            </a:r>
          </a:p>
          <a:p>
            <a:pPr marL="457200" lvl="1" indent="0">
              <a:buNone/>
            </a:pPr>
            <a:endParaRPr lang="en-US" sz="5900" smtClean="0"/>
          </a:p>
          <a:p>
            <a:pPr marL="0" indent="0">
              <a:buNone/>
            </a:pPr>
            <a:r>
              <a:rPr lang="en-US" sz="5900" smtClean="0"/>
              <a:t>	</a:t>
            </a:r>
          </a:p>
          <a:p>
            <a:pPr marL="0" indent="0">
              <a:buNone/>
            </a:pPr>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86200"/>
            <a:ext cx="3492910" cy="2209800"/>
          </a:xfrm>
          <a:prstGeom prst="rect">
            <a:avLst/>
          </a:prstGeom>
          <a:ln w="57150">
            <a:solidFill>
              <a:srgbClr val="F2B800"/>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7895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51" y="1696811"/>
            <a:ext cx="8382000" cy="4572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 School can be fun!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81200"/>
            <a:ext cx="25812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86226"/>
            <a:ext cx="26193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086225"/>
            <a:ext cx="25812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66851" y="3613479"/>
            <a:ext cx="1295400" cy="707886"/>
          </a:xfrm>
          <a:prstGeom prst="rect">
            <a:avLst/>
          </a:prstGeom>
          <a:noFill/>
        </p:spPr>
        <p:txBody>
          <a:bodyPr wrap="square" rtlCol="0">
            <a:spAutoFit/>
          </a:bodyPr>
          <a:lstStyle/>
          <a:p>
            <a:pPr algn="ctr"/>
            <a:r>
              <a:rPr lang="en-US" sz="4000" smtClean="0">
                <a:solidFill>
                  <a:srgbClr val="F2B800"/>
                </a:solidFill>
              </a:rPr>
              <a:t>We</a:t>
            </a:r>
            <a:endParaRPr lang="en-US" sz="4000">
              <a:solidFill>
                <a:srgbClr val="F2B800"/>
              </a:solidFill>
            </a:endParaRPr>
          </a:p>
        </p:txBody>
      </p:sp>
      <p:cxnSp>
        <p:nvCxnSpPr>
          <p:cNvPr id="8" name="Straight Arrow Connector 7"/>
          <p:cNvCxnSpPr/>
          <p:nvPr/>
        </p:nvCxnSpPr>
        <p:spPr>
          <a:xfrm flipV="1">
            <a:off x="4953000" y="3124200"/>
            <a:ext cx="609600" cy="489279"/>
          </a:xfrm>
          <a:prstGeom prst="straightConnector1">
            <a:avLst/>
          </a:prstGeom>
          <a:ln w="38100">
            <a:solidFill>
              <a:srgbClr val="F2B8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505200" y="3124201"/>
            <a:ext cx="609600" cy="489278"/>
          </a:xfrm>
          <a:prstGeom prst="straightConnector1">
            <a:avLst/>
          </a:prstGeom>
          <a:ln w="38100">
            <a:solidFill>
              <a:srgbClr val="F2B8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05200" y="4321365"/>
            <a:ext cx="609600" cy="555435"/>
          </a:xfrm>
          <a:prstGeom prst="straightConnector1">
            <a:avLst/>
          </a:prstGeom>
          <a:ln w="38100">
            <a:solidFill>
              <a:srgbClr val="F2B8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3000" y="4321365"/>
            <a:ext cx="609600" cy="555435"/>
          </a:xfrm>
          <a:prstGeom prst="straightConnector1">
            <a:avLst/>
          </a:prstGeom>
          <a:ln w="38100">
            <a:solidFill>
              <a:srgbClr val="F2B8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arn(inVertical)">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arn(inVertical)">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611086"/>
            <a:ext cx="8382000" cy="48768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mtClean="0"/>
              <a:t>Usually, everything is fine</a:t>
            </a:r>
            <a:br>
              <a:rPr lang="en-US" smtClean="0"/>
            </a:br>
            <a:r>
              <a:rPr lang="en-US" smtClean="0"/>
              <a:t> at school</a:t>
            </a: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264326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514" y="1806079"/>
            <a:ext cx="2553325" cy="169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863" y="4027714"/>
            <a:ext cx="2525485" cy="189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2232" y="3593459"/>
            <a:ext cx="2502801" cy="369332"/>
          </a:xfrm>
          <a:prstGeom prst="rect">
            <a:avLst/>
          </a:prstGeom>
          <a:solidFill>
            <a:srgbClr val="CC0099"/>
          </a:solidFill>
        </p:spPr>
        <p:txBody>
          <a:bodyPr wrap="none" rtlCol="0">
            <a:spAutoFit/>
          </a:bodyPr>
          <a:lstStyle/>
          <a:p>
            <a:r>
              <a:rPr lang="en-US" smtClean="0">
                <a:solidFill>
                  <a:srgbClr val="F2B800"/>
                </a:solidFill>
              </a:rPr>
              <a:t>I might know the answer</a:t>
            </a:r>
            <a:endParaRPr lang="en-US">
              <a:solidFill>
                <a:srgbClr val="F2B800"/>
              </a:solidFill>
            </a:endParaRPr>
          </a:p>
        </p:txBody>
      </p:sp>
      <p:sp>
        <p:nvSpPr>
          <p:cNvPr id="5" name="TextBox 4"/>
          <p:cNvSpPr txBox="1"/>
          <p:nvPr/>
        </p:nvSpPr>
        <p:spPr>
          <a:xfrm>
            <a:off x="5856514" y="3593068"/>
            <a:ext cx="2631361" cy="369332"/>
          </a:xfrm>
          <a:prstGeom prst="rect">
            <a:avLst/>
          </a:prstGeom>
          <a:solidFill>
            <a:srgbClr val="CC0099"/>
          </a:solidFill>
        </p:spPr>
        <p:txBody>
          <a:bodyPr wrap="none" rtlCol="0">
            <a:spAutoFit/>
          </a:bodyPr>
          <a:lstStyle/>
          <a:p>
            <a:r>
              <a:rPr lang="en-US" smtClean="0">
                <a:solidFill>
                  <a:srgbClr val="F2B800"/>
                </a:solidFill>
              </a:rPr>
              <a:t>I might make a new friend</a:t>
            </a:r>
            <a:endParaRPr lang="en-US">
              <a:solidFill>
                <a:srgbClr val="F2B800"/>
              </a:solidFill>
            </a:endParaRPr>
          </a:p>
        </p:txBody>
      </p:sp>
      <p:sp>
        <p:nvSpPr>
          <p:cNvPr id="6" name="TextBox 5"/>
          <p:cNvSpPr txBox="1"/>
          <p:nvPr/>
        </p:nvSpPr>
        <p:spPr>
          <a:xfrm>
            <a:off x="3405266" y="6006566"/>
            <a:ext cx="2438681" cy="369332"/>
          </a:xfrm>
          <a:prstGeom prst="rect">
            <a:avLst/>
          </a:prstGeom>
          <a:solidFill>
            <a:srgbClr val="CC0099"/>
          </a:solidFill>
        </p:spPr>
        <p:txBody>
          <a:bodyPr wrap="none" rtlCol="0">
            <a:spAutoFit/>
          </a:bodyPr>
          <a:lstStyle/>
          <a:p>
            <a:r>
              <a:rPr lang="en-US" smtClean="0">
                <a:solidFill>
                  <a:srgbClr val="F2B800"/>
                </a:solidFill>
              </a:rPr>
              <a:t>I might help the teacher</a:t>
            </a:r>
            <a:endParaRPr lang="en-US">
              <a:solidFill>
                <a:srgbClr val="F2B800"/>
              </a:solidFill>
            </a:endParaRPr>
          </a:p>
        </p:txBody>
      </p:sp>
    </p:spTree>
    <p:extLst>
      <p:ext uri="{BB962C8B-B14F-4D97-AF65-F5344CB8AC3E}">
        <p14:creationId xmlns:p14="http://schemas.microsoft.com/office/powerpoint/2010/main" val="152688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611086"/>
            <a:ext cx="8382000" cy="48768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mtClean="0"/>
              <a:t>Sometimes, </a:t>
            </a:r>
            <a:br>
              <a:rPr lang="en-US" smtClean="0"/>
            </a:br>
            <a:r>
              <a:rPr lang="en-US" smtClean="0"/>
              <a:t>things don’t go so well.</a:t>
            </a:r>
            <a:endParaRPr lang="en-US"/>
          </a:p>
        </p:txBody>
      </p:sp>
      <p:sp>
        <p:nvSpPr>
          <p:cNvPr id="4" name="TextBox 3"/>
          <p:cNvSpPr txBox="1"/>
          <p:nvPr/>
        </p:nvSpPr>
        <p:spPr>
          <a:xfrm>
            <a:off x="832232" y="3593459"/>
            <a:ext cx="2460032" cy="369332"/>
          </a:xfrm>
          <a:prstGeom prst="rect">
            <a:avLst/>
          </a:prstGeom>
          <a:solidFill>
            <a:srgbClr val="CC0099"/>
          </a:solidFill>
        </p:spPr>
        <p:txBody>
          <a:bodyPr wrap="none" rtlCol="0">
            <a:spAutoFit/>
          </a:bodyPr>
          <a:lstStyle/>
          <a:p>
            <a:r>
              <a:rPr lang="en-US" smtClean="0">
                <a:solidFill>
                  <a:srgbClr val="F2B800"/>
                </a:solidFill>
              </a:rPr>
              <a:t>I don’t know the answer</a:t>
            </a:r>
            <a:endParaRPr lang="en-US">
              <a:solidFill>
                <a:srgbClr val="F2B800"/>
              </a:solidFill>
            </a:endParaRPr>
          </a:p>
        </p:txBody>
      </p:sp>
      <p:sp>
        <p:nvSpPr>
          <p:cNvPr id="5" name="TextBox 4"/>
          <p:cNvSpPr txBox="1"/>
          <p:nvPr/>
        </p:nvSpPr>
        <p:spPr>
          <a:xfrm>
            <a:off x="6193559" y="3583356"/>
            <a:ext cx="1957267" cy="369332"/>
          </a:xfrm>
          <a:prstGeom prst="rect">
            <a:avLst/>
          </a:prstGeom>
          <a:solidFill>
            <a:srgbClr val="CC0099"/>
          </a:solidFill>
        </p:spPr>
        <p:txBody>
          <a:bodyPr wrap="none" rtlCol="0">
            <a:spAutoFit/>
          </a:bodyPr>
          <a:lstStyle/>
          <a:p>
            <a:r>
              <a:rPr lang="en-US" smtClean="0">
                <a:solidFill>
                  <a:srgbClr val="F2B800"/>
                </a:solidFill>
              </a:rPr>
              <a:t>I can’t find a friend</a:t>
            </a:r>
            <a:endParaRPr lang="en-US">
              <a:solidFill>
                <a:srgbClr val="F2B800"/>
              </a:solidFill>
            </a:endParaRPr>
          </a:p>
        </p:txBody>
      </p:sp>
      <p:sp>
        <p:nvSpPr>
          <p:cNvPr id="6" name="TextBox 5"/>
          <p:cNvSpPr txBox="1"/>
          <p:nvPr/>
        </p:nvSpPr>
        <p:spPr>
          <a:xfrm>
            <a:off x="3228583" y="6006566"/>
            <a:ext cx="2996461" cy="369332"/>
          </a:xfrm>
          <a:prstGeom prst="rect">
            <a:avLst/>
          </a:prstGeom>
          <a:solidFill>
            <a:srgbClr val="CC0099"/>
          </a:solidFill>
        </p:spPr>
        <p:txBody>
          <a:bodyPr wrap="none" rtlCol="0">
            <a:spAutoFit/>
          </a:bodyPr>
          <a:lstStyle/>
          <a:p>
            <a:r>
              <a:rPr lang="en-US" smtClean="0">
                <a:solidFill>
                  <a:srgbClr val="F2B800"/>
                </a:solidFill>
              </a:rPr>
              <a:t>I don’t get to help the teacher</a:t>
            </a:r>
            <a:endParaRPr lang="en-US">
              <a:solidFill>
                <a:srgbClr val="F2B8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52" y="169759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127" y="408214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8206" y="1862239"/>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26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611086"/>
            <a:ext cx="8382000" cy="48768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249362"/>
          </a:xfrm>
        </p:spPr>
        <p:txBody>
          <a:bodyPr>
            <a:normAutofit fontScale="90000"/>
          </a:bodyPr>
          <a:lstStyle/>
          <a:p>
            <a:r>
              <a:rPr lang="en-US" smtClean="0"/>
              <a:t>Sometimes when things don’t go well, we can get upset.</a:t>
            </a: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43" y="1905000"/>
            <a:ext cx="2191199" cy="2209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31671"/>
            <a:ext cx="2466975" cy="1847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569833"/>
            <a:ext cx="1743075" cy="2619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39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81000"/>
            <a:ext cx="8229600" cy="5745163"/>
          </a:xfrm>
        </p:spPr>
        <p:txBody>
          <a:bodyPr/>
          <a:lstStyle/>
          <a:p>
            <a:pPr marL="0" indent="0" algn="ctr">
              <a:buNone/>
            </a:pPr>
            <a:endParaRPr lang="en-US"/>
          </a:p>
          <a:p>
            <a:pPr marL="0" indent="0" algn="ctr">
              <a:buNone/>
            </a:pPr>
            <a:r>
              <a:rPr lang="en-US" sz="4000" smtClean="0"/>
              <a:t>What kind of things </a:t>
            </a:r>
          </a:p>
          <a:p>
            <a:pPr marL="0" indent="0" algn="ctr">
              <a:buNone/>
            </a:pPr>
            <a:r>
              <a:rPr lang="en-US" sz="4000" smtClean="0"/>
              <a:t>make YOU upset?</a:t>
            </a:r>
            <a:endParaRPr lang="en-US" sz="400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688091"/>
            <a:ext cx="3408467"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522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lgn="ctr">
              <a:buNone/>
            </a:pPr>
            <a:r>
              <a:rPr lang="en-US" sz="4400" smtClean="0"/>
              <a:t>That’s OK!  Everybody gets upset sometimes.  </a:t>
            </a:r>
          </a:p>
          <a:p>
            <a:pPr marL="0" indent="0" algn="ctr">
              <a:buNone/>
            </a:pPr>
            <a:endParaRPr lang="en-US"/>
          </a:p>
          <a:p>
            <a:pPr marL="0" indent="0" algn="ctr">
              <a:buNone/>
            </a:pPr>
            <a:endParaRPr lang="en-US" sz="4400" smtClean="0"/>
          </a:p>
          <a:p>
            <a:pPr marL="0" indent="0" algn="ctr">
              <a:buNone/>
            </a:pPr>
            <a:endParaRPr lang="en-US" sz="4400"/>
          </a:p>
          <a:p>
            <a:pPr marL="0" indent="0" algn="ctr">
              <a:buNone/>
            </a:pPr>
            <a:endParaRPr lang="en-US" sz="4400" smtClean="0"/>
          </a:p>
          <a:p>
            <a:pPr marL="0" indent="0" algn="ctr">
              <a:buNone/>
            </a:pPr>
            <a:r>
              <a:rPr lang="en-US" sz="4400" smtClean="0"/>
              <a:t>We just need to calm down.</a:t>
            </a:r>
            <a:endParaRPr lang="en-US" sz="440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999" t="39428" r="6571" b="7429"/>
          <a:stretch/>
        </p:blipFill>
        <p:spPr bwMode="auto">
          <a:xfrm>
            <a:off x="3200400" y="2286000"/>
            <a:ext cx="3026229" cy="24579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035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Here are some things we can try to calm down</a:t>
            </a:r>
            <a:endParaRPr lang="en-US"/>
          </a:p>
        </p:txBody>
      </p:sp>
      <p:sp>
        <p:nvSpPr>
          <p:cNvPr id="3" name="Content Placeholder 2"/>
          <p:cNvSpPr>
            <a:spLocks noGrp="1"/>
          </p:cNvSpPr>
          <p:nvPr>
            <p:ph idx="1"/>
          </p:nvPr>
        </p:nvSpPr>
        <p:spPr/>
        <p:txBody>
          <a:bodyPr>
            <a:normAutofit lnSpcReduction="10000"/>
          </a:bodyPr>
          <a:lstStyle/>
          <a:p>
            <a:r>
              <a:rPr lang="en-US" sz="2800" b="1" smtClean="0"/>
              <a:t>Take 5 slow deep breaths</a:t>
            </a:r>
          </a:p>
          <a:p>
            <a:endParaRPr lang="en-US" sz="2800" b="1" smtClean="0"/>
          </a:p>
          <a:p>
            <a:r>
              <a:rPr lang="en-US" sz="2800" b="1" smtClean="0"/>
              <a:t>Close your eyes</a:t>
            </a:r>
          </a:p>
          <a:p>
            <a:endParaRPr lang="en-US" sz="2800" b="1" smtClean="0"/>
          </a:p>
          <a:p>
            <a:r>
              <a:rPr lang="en-US" sz="2800" b="1" smtClean="0"/>
              <a:t>Count slowly to 10</a:t>
            </a:r>
          </a:p>
          <a:p>
            <a:endParaRPr lang="en-US" sz="2800" b="1" smtClean="0"/>
          </a:p>
          <a:p>
            <a:r>
              <a:rPr lang="en-US" sz="2800" b="1" smtClean="0"/>
              <a:t>Squeeze a ball</a:t>
            </a:r>
          </a:p>
          <a:p>
            <a:endParaRPr lang="en-US" sz="2800" b="1" smtClean="0"/>
          </a:p>
          <a:p>
            <a:r>
              <a:rPr lang="en-US" sz="2800" b="1" smtClean="0"/>
              <a:t>Ask to take a break – get a drink</a:t>
            </a:r>
          </a:p>
          <a:p>
            <a:endParaRPr lang="en-US" sz="2800" b="1" smtClean="0"/>
          </a:p>
          <a:p>
            <a:endParaRPr lang="en-US"/>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455"/>
          <a:stretch/>
        </p:blipFill>
        <p:spPr bwMode="auto">
          <a:xfrm>
            <a:off x="5486400" y="1687286"/>
            <a:ext cx="950269" cy="979714"/>
          </a:xfrm>
          <a:prstGeom prst="rect">
            <a:avLst/>
          </a:prstGeom>
          <a:noFill/>
          <a:ln w="19050">
            <a:solidFill>
              <a:srgbClr val="F2B8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5410" b="9391"/>
          <a:stretch/>
        </p:blipFill>
        <p:spPr bwMode="auto">
          <a:xfrm>
            <a:off x="3837483" y="2271199"/>
            <a:ext cx="990600" cy="1119399"/>
          </a:xfrm>
          <a:prstGeom prst="rect">
            <a:avLst/>
          </a:prstGeom>
          <a:noFill/>
          <a:ln w="19050">
            <a:solidFill>
              <a:srgbClr val="F2B8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2783" y="3513792"/>
            <a:ext cx="1153617" cy="677209"/>
          </a:xfrm>
          <a:prstGeom prst="rect">
            <a:avLst/>
          </a:prstGeom>
          <a:noFill/>
          <a:ln w="19050">
            <a:solidFill>
              <a:srgbClr val="F2B8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t="9436" b="12531"/>
          <a:stretch/>
        </p:blipFill>
        <p:spPr bwMode="auto">
          <a:xfrm>
            <a:off x="3700463" y="4304375"/>
            <a:ext cx="1019175" cy="1035588"/>
          </a:xfrm>
          <a:prstGeom prst="rect">
            <a:avLst/>
          </a:prstGeom>
          <a:noFill/>
          <a:ln w="19050">
            <a:solidFill>
              <a:srgbClr val="F2B8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1281"/>
          <a:stretch/>
        </p:blipFill>
        <p:spPr bwMode="auto">
          <a:xfrm>
            <a:off x="6890657" y="4990175"/>
            <a:ext cx="1186543" cy="1001773"/>
          </a:xfrm>
          <a:prstGeom prst="rect">
            <a:avLst/>
          </a:prstGeom>
          <a:noFill/>
          <a:ln w="9525">
            <a:solidFill>
              <a:srgbClr val="F2B8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6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are some other ways to calm down?</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endParaRPr lang="en-US"/>
          </a:p>
          <a:p>
            <a:pPr marL="0" indent="0">
              <a:buNone/>
            </a:pPr>
            <a:endParaRPr lang="en-US" smtClean="0"/>
          </a:p>
          <a:p>
            <a:pPr marL="0" indent="0">
              <a:buNone/>
            </a:pPr>
            <a:endParaRPr lang="en-US"/>
          </a:p>
          <a:p>
            <a:pPr marL="0" indent="0">
              <a:buNone/>
            </a:pPr>
            <a:endParaRPr lang="en-US" smtClean="0"/>
          </a:p>
          <a:p>
            <a:pPr marL="0" indent="0">
              <a:buNone/>
            </a:pPr>
            <a:endParaRPr lang="en-US"/>
          </a:p>
          <a:p>
            <a:pPr marL="0" indent="0" algn="ctr">
              <a:buNone/>
            </a:pPr>
            <a:r>
              <a:rPr lang="en-US" b="1" smtClean="0"/>
              <a:t>Let’s try to come up with 3 more!</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3610484" y="2057400"/>
            <a:ext cx="212645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2147463"/>
            <a:ext cx="504316" cy="50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2237696"/>
            <a:ext cx="477610" cy="47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1170" y="2057400"/>
            <a:ext cx="446315" cy="44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627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purple and gold arg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775146-E497-4F0C-BC3A-3125CB8DA7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purple and gold argyle</Template>
  <TotalTime>167</TotalTime>
  <Words>569</Words>
  <Application>Microsoft Office PowerPoint</Application>
  <PresentationFormat>On-screen Show (4:3)</PresentationFormat>
  <Paragraphs>79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purple and gold argyle</vt:lpstr>
      <vt:lpstr>Calming Down When Things Go Wrong</vt:lpstr>
      <vt:lpstr> School can be fun!</vt:lpstr>
      <vt:lpstr>Usually, everything is fine  at school</vt:lpstr>
      <vt:lpstr>Sometimes,  things don’t go so well.</vt:lpstr>
      <vt:lpstr>Sometimes when things don’t go well, we can get upset.</vt:lpstr>
      <vt:lpstr>PowerPoint Presentation</vt:lpstr>
      <vt:lpstr>PowerPoint Presentation</vt:lpstr>
      <vt:lpstr>Here are some things we can try to calm down</vt:lpstr>
      <vt:lpstr>What are some other ways to calm down?</vt:lpstr>
      <vt:lpstr>PowerPoint Presentation</vt:lpstr>
      <vt:lpstr>So…what do you think?</vt:lpstr>
      <vt:lpstr>Calming Down  When Things Go Wrong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Calming Down When Things Go Wrong</dc:title>
  <dc:creator>andee</dc:creator>
  <cp:lastModifiedBy>andee</cp:lastModifiedBy>
  <cp:revision>16</cp:revision>
  <dcterms:created xsi:type="dcterms:W3CDTF">2012-07-23T13:58:24Z</dcterms:created>
  <dcterms:modified xsi:type="dcterms:W3CDTF">2012-07-23T18:13:40Z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TC300078829990</vt:lpwstr>
  </property>
</Properties>
</file>