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10"/>
  </p:notesMasterIdLst>
  <p:handoutMasterIdLst>
    <p:handoutMasterId r:id="rId11"/>
  </p:handoutMasterIdLst>
  <p:sldIdLst>
    <p:sldId id="351" r:id="rId2"/>
    <p:sldId id="352" r:id="rId3"/>
    <p:sldId id="353" r:id="rId4"/>
    <p:sldId id="354" r:id="rId5"/>
    <p:sldId id="355" r:id="rId6"/>
    <p:sldId id="357" r:id="rId7"/>
    <p:sldId id="358" r:id="rId8"/>
    <p:sldId id="359" r:id="rId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66"/>
    <a:srgbClr val="3366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671" autoAdjust="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00" d="100"/>
          <a:sy n="100" d="100"/>
        </p:scale>
        <p:origin x="-72" y="33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1" tIns="46546" rIns="93091" bIns="4654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1" tIns="46546" rIns="93091" bIns="4654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1" tIns="46546" rIns="93091" bIns="4654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1" tIns="46546" rIns="93091" bIns="46546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2A4DA99-696C-4835-9DFA-49A159CE0C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729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1" tIns="46546" rIns="93091" bIns="4654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1" tIns="46546" rIns="93091" bIns="4654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6425"/>
            <a:ext cx="51435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1" tIns="46546" rIns="93091" bIns="465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1" tIns="46546" rIns="93091" bIns="4654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1" tIns="46546" rIns="93091" bIns="46546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CA0FEFD-1C90-43BD-BAA9-DD8110CC85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512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2DB644B-5A2F-4DD1-B644-2624843D9DE4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07023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6A8F9FA-FB28-4F86-909E-ED5649BE15C7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59186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1031B1B-78A1-498A-8380-0FCE092471D8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03312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C5B811A-E4D2-45B2-8C94-CA9F3D756179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35328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0598887-466E-46E1-9B52-64D15B3E0A0C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66081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E0616F0-FCF9-4114-8E3F-9AC46992D0CC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27342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3B0E5C4-50CD-451C-BBFA-293B932134A3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45478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6A8E3CA-6B01-418D-B57E-7982AA2DD3B0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13701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Microsoft_Word_97_-_2003_Document3.doc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.wmf"/><Relationship Id="rId4" Type="http://schemas.openxmlformats.org/officeDocument/2006/relationships/oleObject" Target="../embeddings/Microsoft_Word_97_-_2003_Document2.doc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09600" y="52578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Palatino" pitchFamily="18" charset="0"/>
            </a:endParaRPr>
          </a:p>
        </p:txBody>
      </p:sp>
      <p:graphicFrame>
        <p:nvGraphicFramePr>
          <p:cNvPr id="5" name="Object 16"/>
          <p:cNvGraphicFramePr>
            <a:graphicFrameLocks noChangeAspect="1"/>
          </p:cNvGraphicFramePr>
          <p:nvPr/>
        </p:nvGraphicFramePr>
        <p:xfrm>
          <a:off x="7162800" y="5105400"/>
          <a:ext cx="169545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name="Document" r:id="rId4" imgW="5248656" imgH="7034784" progId="Word.Document.8">
                  <p:embed/>
                </p:oleObj>
              </mc:Choice>
              <mc:Fallback>
                <p:oleObj name="Document" r:id="rId4" imgW="5248656" imgH="703478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105400"/>
                        <a:ext cx="169545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 userDrawn="1"/>
        </p:nvGraphicFramePr>
        <p:xfrm>
          <a:off x="7162800" y="5105400"/>
          <a:ext cx="169545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Document" r:id="rId7" imgW="5248656" imgH="7034784" progId="Word.Document.8">
                  <p:embed/>
                </p:oleObj>
              </mc:Choice>
              <mc:Fallback>
                <p:oleObj name="Document" r:id="rId7" imgW="5248656" imgH="703478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105400"/>
                        <a:ext cx="169545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3747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33095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80102790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 </a:t>
            </a:r>
            <a:r>
              <a:rPr lang="en-US" altLang="en-US">
                <a:sym typeface="Monotype Sorts" pitchFamily="2" charset="2"/>
              </a:rPr>
              <a:t> </a:t>
            </a:r>
            <a:r>
              <a:rPr lang="en-US" altLang="en-US"/>
              <a:t>Slide </a:t>
            </a:r>
            <a:fld id="{76F93E9F-D1DC-4B95-AD03-5F15B88781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045726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 </a:t>
            </a:r>
            <a:r>
              <a:rPr lang="en-US" altLang="en-US">
                <a:sym typeface="Monotype Sorts" pitchFamily="2" charset="2"/>
              </a:rPr>
              <a:t> </a:t>
            </a:r>
            <a:r>
              <a:rPr lang="en-US" altLang="en-US"/>
              <a:t>Slide </a:t>
            </a:r>
            <a:fld id="{238ECDEF-D9A6-46F1-A27A-04C126223A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2332715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 </a:t>
            </a:r>
            <a:r>
              <a:rPr lang="en-US" altLang="en-US">
                <a:sym typeface="Monotype Sorts" pitchFamily="2" charset="2"/>
              </a:rPr>
              <a:t> </a:t>
            </a:r>
            <a:r>
              <a:rPr lang="en-US" altLang="en-US"/>
              <a:t>Slide </a:t>
            </a:r>
            <a:fld id="{5002E254-9EBA-4288-B44B-B608890F84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693611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 </a:t>
            </a:r>
            <a:r>
              <a:rPr lang="en-US" altLang="en-US">
                <a:sym typeface="Monotype Sorts" pitchFamily="2" charset="2"/>
              </a:rPr>
              <a:t> </a:t>
            </a:r>
            <a:r>
              <a:rPr lang="en-US" altLang="en-US"/>
              <a:t>Slide </a:t>
            </a:r>
            <a:fld id="{C35744C6-13FB-4E39-B5BF-CD11A7F2C0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2708382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 </a:t>
            </a:r>
            <a:r>
              <a:rPr lang="en-US" altLang="en-US">
                <a:sym typeface="Monotype Sorts" pitchFamily="2" charset="2"/>
              </a:rPr>
              <a:t> </a:t>
            </a:r>
            <a:r>
              <a:rPr lang="en-US" altLang="en-US"/>
              <a:t>Slide </a:t>
            </a:r>
            <a:fld id="{3A875D83-3652-4F2A-A936-0E9C8FD27B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399819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 </a:t>
            </a:r>
            <a:r>
              <a:rPr lang="en-US" altLang="en-US">
                <a:sym typeface="Monotype Sorts" pitchFamily="2" charset="2"/>
              </a:rPr>
              <a:t> </a:t>
            </a:r>
            <a:r>
              <a:rPr lang="en-US" altLang="en-US"/>
              <a:t>Slide </a:t>
            </a:r>
            <a:fld id="{131E5223-97D2-49AE-83E6-3B204D4CE5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400546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 </a:t>
            </a:r>
            <a:r>
              <a:rPr lang="en-US" altLang="en-US">
                <a:sym typeface="Monotype Sorts" pitchFamily="2" charset="2"/>
              </a:rPr>
              <a:t> </a:t>
            </a:r>
            <a:r>
              <a:rPr lang="en-US" altLang="en-US"/>
              <a:t>Slide </a:t>
            </a:r>
            <a:fld id="{25C3E622-BBFD-4E5C-8882-D53D6BA468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929274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 </a:t>
            </a:r>
            <a:r>
              <a:rPr lang="en-US" altLang="en-US">
                <a:sym typeface="Monotype Sorts" pitchFamily="2" charset="2"/>
              </a:rPr>
              <a:t> </a:t>
            </a:r>
            <a:r>
              <a:rPr lang="en-US" altLang="en-US"/>
              <a:t>Slide </a:t>
            </a:r>
            <a:fld id="{B64A97F6-1FC2-4C86-A3A1-205C795C8B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6721911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 </a:t>
            </a:r>
            <a:r>
              <a:rPr lang="en-US" altLang="en-US">
                <a:sym typeface="Monotype Sorts" pitchFamily="2" charset="2"/>
              </a:rPr>
              <a:t> </a:t>
            </a:r>
            <a:r>
              <a:rPr lang="en-US" altLang="en-US"/>
              <a:t>Slide </a:t>
            </a:r>
            <a:fld id="{66B726CB-C968-4C42-9B0D-6D77FEC08B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254474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 </a:t>
            </a:r>
            <a:r>
              <a:rPr lang="en-US" altLang="en-US">
                <a:sym typeface="Monotype Sorts" pitchFamily="2" charset="2"/>
              </a:rPr>
              <a:t> </a:t>
            </a:r>
            <a:r>
              <a:rPr lang="en-US" altLang="en-US"/>
              <a:t>Slide </a:t>
            </a:r>
            <a:fld id="{86A24939-9912-431B-84B8-F77881BA6F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0438534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Microsoft_Word_97_-_2003_Document1.doc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874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Palatino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  </a:t>
            </a:r>
            <a:r>
              <a:rPr lang="en-US" altLang="en-US">
                <a:sym typeface="Monotype Sorts" pitchFamily="2" charset="2"/>
              </a:rPr>
              <a:t> </a:t>
            </a:r>
            <a:r>
              <a:rPr lang="en-US" altLang="en-US"/>
              <a:t>Slide </a:t>
            </a:r>
            <a:fld id="{9FDFBDC0-5949-40D6-B1A2-ACA7331A75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609600" y="52578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Palatino" pitchFamily="18" charset="0"/>
            </a:endParaRPr>
          </a:p>
        </p:txBody>
      </p:sp>
      <p:graphicFrame>
        <p:nvGraphicFramePr>
          <p:cNvPr id="1030" name="Object 16"/>
          <p:cNvGraphicFramePr>
            <a:graphicFrameLocks noChangeAspect="1"/>
          </p:cNvGraphicFramePr>
          <p:nvPr/>
        </p:nvGraphicFramePr>
        <p:xfrm>
          <a:off x="7162800" y="5105400"/>
          <a:ext cx="169545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15" imgW="5248656" imgH="7034784" progId="Word.Document.8">
                  <p:embed/>
                </p:oleObj>
              </mc:Choice>
              <mc:Fallback>
                <p:oleObj name="Document" r:id="rId15" imgW="5248656" imgH="7034784" progId="Word.Documen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105400"/>
                        <a:ext cx="169545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wmf"/><Relationship Id="rId5" Type="http://schemas.openxmlformats.org/officeDocument/2006/relationships/image" Target="../media/image2.wmf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2.wma"/><Relationship Id="rId7" Type="http://schemas.openxmlformats.org/officeDocument/2006/relationships/image" Target="../media/image6.wmf"/><Relationship Id="rId2" Type="http://schemas.microsoft.com/office/2007/relationships/media" Target="../media/media2.wma"/><Relationship Id="rId1" Type="http://schemas.openxmlformats.org/officeDocument/2006/relationships/audio" Target="file:///C:\Documents%20and%20Settings\christineu\Local%20Settings\Temporary%20Internet%20Files\Content.IE5\Z21KAB62\MS900388487%5b1%5d.wav" TargetMode="Externa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4.png"/><Relationship Id="rId5" Type="http://schemas.openxmlformats.org/officeDocument/2006/relationships/image" Target="../media/image9.gif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11.wmf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wmf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13.wmf"/><Relationship Id="rId11" Type="http://schemas.openxmlformats.org/officeDocument/2006/relationships/image" Target="../media/image4.png"/><Relationship Id="rId5" Type="http://schemas.openxmlformats.org/officeDocument/2006/relationships/image" Target="../media/image12.wmf"/><Relationship Id="rId10" Type="http://schemas.openxmlformats.org/officeDocument/2006/relationships/image" Target="../media/image17.jpe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4.pn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jpe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85850"/>
          </a:xfrm>
        </p:spPr>
        <p:txBody>
          <a:bodyPr/>
          <a:lstStyle/>
          <a:p>
            <a:r>
              <a:rPr lang="en-US" altLang="en-US" sz="4000" smtClean="0">
                <a:latin typeface="Arial Rounded MT Bold" panose="020F0704030504030204" pitchFamily="34" charset="0"/>
              </a:rPr>
              <a:t>What Should I Do When I’m Really Upset?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1600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mtClean="0">
                <a:latin typeface="Arial Rounded MT Bold" panose="020F0704030504030204" pitchFamily="34" charset="0"/>
              </a:rPr>
              <a:t>Usually everything at school is just fine.  Kids listen to teachers and do their work, share, and play.</a:t>
            </a:r>
          </a:p>
        </p:txBody>
      </p:sp>
      <p:pic>
        <p:nvPicPr>
          <p:cNvPr id="4101" name="Picture 5" descr="C:\Documents and Settings\christineu\Local Settings\Temporary Internet Files\Content.IE5\3BEZJVN1\MC90008892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81400"/>
            <a:ext cx="2181225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C:\Documents and Settings\christineu\Local Settings\Temporary Internet Files\Content.IE5\HO06SF7N\MC90021670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278313"/>
            <a:ext cx="1981200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0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1600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mtClean="0">
                <a:latin typeface="Arial Rounded MT Bold" panose="020F0704030504030204" pitchFamily="34" charset="0"/>
              </a:rPr>
              <a:t>But sometimes a kid can get really upset.  Sometimes kids just want to scream or cry.</a:t>
            </a:r>
          </a:p>
        </p:txBody>
      </p:sp>
      <p:pic>
        <p:nvPicPr>
          <p:cNvPr id="14" name="MS900388487[1]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C:\Documents and Settings\christineu\Local Settings\Temporary Internet Files\Content.IE5\4RQHKSER\MC900440506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2600" y="2470150"/>
            <a:ext cx="2667000" cy="3368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C:\Documents and Settings\christineu\Local Settings\Temporary Internet Files\Content.IE5\3XRB7J0N\MC900440575[1]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33600" y="3352800"/>
            <a:ext cx="2921000" cy="292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1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0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033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4191000"/>
          </a:xfrm>
        </p:spPr>
        <p:txBody>
          <a:bodyPr/>
          <a:lstStyle/>
          <a:p>
            <a:r>
              <a:rPr lang="en-US" altLang="en-US" sz="3600" b="0" smtClean="0">
                <a:latin typeface="Arial Rounded MT Bold" panose="020F0704030504030204" pitchFamily="34" charset="0"/>
              </a:rPr>
              <a:t>Sometimes kids just want to fall down.  Sometimes a kid just can’t move.</a:t>
            </a:r>
          </a:p>
        </p:txBody>
      </p:sp>
      <p:pic>
        <p:nvPicPr>
          <p:cNvPr id="6147" name="Picture 4" descr="F:\USERS\PROFESSIONAL DEVELOPMENT\Presentations &amp; Handouts\Social\teen soc grp\photos.com pictures\stress el boy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3505200"/>
            <a:ext cx="2514600" cy="3100388"/>
          </a:xfrm>
          <a:effectLst>
            <a:softEdge rad="112500"/>
          </a:effec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9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0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mtClean="0">
                <a:latin typeface="Arial Rounded MT Bold" panose="020F0704030504030204" pitchFamily="34" charset="0"/>
              </a:rPr>
              <a:t>When kids feel like that they can do things to feel better!</a:t>
            </a:r>
          </a:p>
          <a:p>
            <a:pPr>
              <a:buFontTx/>
              <a:buNone/>
            </a:pPr>
            <a:r>
              <a:rPr lang="en-US" altLang="en-US" smtClean="0">
                <a:latin typeface="Arial Rounded MT Bold" panose="020F0704030504030204" pitchFamily="34" charset="0"/>
              </a:rPr>
              <a:t> </a:t>
            </a:r>
          </a:p>
          <a:p>
            <a:pPr>
              <a:buFontTx/>
              <a:buNone/>
            </a:pPr>
            <a:r>
              <a:rPr lang="en-US" altLang="en-US" smtClean="0">
                <a:latin typeface="Arial Rounded MT Bold" panose="020F0704030504030204" pitchFamily="34" charset="0"/>
              </a:rPr>
              <a:t>Let’s think!  What can I do? </a:t>
            </a:r>
          </a:p>
        </p:txBody>
      </p:sp>
      <p:pic>
        <p:nvPicPr>
          <p:cNvPr id="11268" name="Picture 2" descr="C:\Documents and Settings\christineu\Local Settings\Temporary Internet Files\Content.IE5\HO06SF7N\MM900323765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971800"/>
            <a:ext cx="2152650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9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4294967295"/>
          </p:nvPr>
        </p:nvSpPr>
        <p:spPr>
          <a:xfrm>
            <a:off x="685800" y="914400"/>
            <a:ext cx="7086600" cy="4419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mtClean="0">
                <a:latin typeface="Arial Rounded MT Bold" panose="020F0704030504030204" pitchFamily="34" charset="0"/>
              </a:rPr>
              <a:t>I can squeeze my hands and</a:t>
            </a:r>
          </a:p>
          <a:p>
            <a:pPr>
              <a:buFontTx/>
              <a:buNone/>
            </a:pPr>
            <a:r>
              <a:rPr lang="en-US" altLang="en-US" smtClean="0">
                <a:latin typeface="Arial Rounded MT Bold" panose="020F0704030504030204" pitchFamily="34" charset="0"/>
              </a:rPr>
              <a:t>pretend I’m squeezing an orange</a:t>
            </a:r>
          </a:p>
          <a:p>
            <a:pPr>
              <a:buFontTx/>
              <a:buNone/>
            </a:pPr>
            <a:r>
              <a:rPr lang="en-US" altLang="en-US" smtClean="0">
                <a:latin typeface="Arial Rounded MT Bold" panose="020F0704030504030204" pitchFamily="34" charset="0"/>
              </a:rPr>
              <a:t> </a:t>
            </a:r>
          </a:p>
          <a:p>
            <a:pPr>
              <a:buFontTx/>
              <a:buNone/>
            </a:pPr>
            <a:r>
              <a:rPr lang="en-US" altLang="en-US" smtClean="0">
                <a:latin typeface="Arial Rounded MT Bold" panose="020F0704030504030204" pitchFamily="34" charset="0"/>
              </a:rPr>
              <a:t>Then get the teacher to </a:t>
            </a:r>
          </a:p>
          <a:p>
            <a:pPr>
              <a:buFontTx/>
              <a:buNone/>
            </a:pPr>
            <a:r>
              <a:rPr lang="en-US" altLang="en-US" smtClean="0">
                <a:latin typeface="Arial Rounded MT Bold" panose="020F0704030504030204" pitchFamily="34" charset="0"/>
              </a:rPr>
              <a:t>help you feel better. She </a:t>
            </a:r>
          </a:p>
          <a:p>
            <a:pPr>
              <a:buFontTx/>
              <a:buNone/>
            </a:pPr>
            <a:r>
              <a:rPr lang="en-US" altLang="en-US" smtClean="0">
                <a:latin typeface="Arial Rounded MT Bold" panose="020F0704030504030204" pitchFamily="34" charset="0"/>
              </a:rPr>
              <a:t>will know what to do.  </a:t>
            </a:r>
          </a:p>
        </p:txBody>
      </p:sp>
      <p:pic>
        <p:nvPicPr>
          <p:cNvPr id="8195" name="Picture 3" descr="bigstockphoto_Orange_Juice_Squeeze_1600228 (Large)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2133600"/>
            <a:ext cx="2497138" cy="241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 descr="C:\Documents and Settings\christineu\Local Settings\Temporary Internet Files\Content.IE5\3BEZJVN1\MC90001459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86263"/>
            <a:ext cx="3429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19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1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5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37475" cy="1219200"/>
          </a:xfrm>
        </p:spPr>
        <p:txBody>
          <a:bodyPr/>
          <a:lstStyle/>
          <a:p>
            <a:r>
              <a:rPr lang="en-US" altLang="en-US" b="0" smtClean="0">
                <a:latin typeface="Calibri" panose="020F0502020204030204" pitchFamily="34" charset="0"/>
              </a:rPr>
              <a:t>Slowly count to five.</a:t>
            </a:r>
          </a:p>
        </p:txBody>
      </p:sp>
      <p:sp>
        <p:nvSpPr>
          <p:cNvPr id="9219" name="Subtitle 7"/>
          <p:cNvSpPr>
            <a:spLocks noGrp="1"/>
          </p:cNvSpPr>
          <p:nvPr>
            <p:ph type="subTitle" idx="1"/>
          </p:nvPr>
        </p:nvSpPr>
        <p:spPr>
          <a:xfrm>
            <a:off x="304800" y="3657600"/>
            <a:ext cx="7397750" cy="2362200"/>
          </a:xfrm>
        </p:spPr>
        <p:txBody>
          <a:bodyPr/>
          <a:lstStyle/>
          <a:p>
            <a:r>
              <a:rPr lang="en-US" altLang="en-US" smtClean="0">
                <a:latin typeface="Arial Rounded MT Bold" panose="020F0704030504030204" pitchFamily="34" charset="0"/>
              </a:rPr>
              <a:t>Then get the teacher to help me feel better.  She will know what to do!</a:t>
            </a:r>
          </a:p>
        </p:txBody>
      </p:sp>
      <p:pic>
        <p:nvPicPr>
          <p:cNvPr id="9220" name="Picture 4" descr="D:\Documents and Settings\christineu\Local Settings\Temporary Internet Files\Content.IE5\6VPGT9EU\MC900297943[1].wmf"/>
          <p:cNvPicPr>
            <a:picLocks noGrp="1" noChangeAspect="1" noChangeArrowheads="1"/>
          </p:cNvPicPr>
          <p:nvPr>
            <p:ph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676400"/>
            <a:ext cx="792163" cy="1830388"/>
          </a:xfrm>
          <a:noFill/>
        </p:spPr>
      </p:pic>
      <p:pic>
        <p:nvPicPr>
          <p:cNvPr id="9221" name="Picture 5" descr="D:\Documents and Settings\christineu\Local Settings\Temporary Internet Files\Content.IE5\TKHQ9378\MC90029794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76400"/>
            <a:ext cx="79375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D:\Documents and Settings\christineu\Local Settings\Temporary Internet Files\Content.IE5\FKHW1XUX\MC900297939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00200"/>
            <a:ext cx="760413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D:\Documents and Settings\christineu\Local Settings\Temporary Internet Files\Content.IE5\GIE9OSL4\MC900297937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928688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D:\Documents and Settings\christineu\Local Settings\Temporary Internet Files\Content.IE5\FKHW1XUX\MC900281710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76400"/>
            <a:ext cx="1319213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C:\Documents and Settings\christineu\Local Settings\Temporary Internet Files\Content.IE5\CL8BVNCG\MP900386223[1]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29000" y="4808538"/>
            <a:ext cx="1358900" cy="2049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9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3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20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mtClean="0">
                <a:latin typeface="Arial Rounded MT Bold" panose="020F0704030504030204" pitchFamily="34" charset="0"/>
              </a:rPr>
              <a:t>I can sit quiet and still and pretend I’m in a shell like a turtle. </a:t>
            </a:r>
          </a:p>
          <a:p>
            <a:pPr>
              <a:buFontTx/>
              <a:buNone/>
            </a:pPr>
            <a:endParaRPr lang="en-US" altLang="en-US" smtClean="0">
              <a:latin typeface="Arial Rounded MT Bold" panose="020F0704030504030204" pitchFamily="34" charset="0"/>
            </a:endParaRPr>
          </a:p>
          <a:p>
            <a:pPr>
              <a:buFontTx/>
              <a:buNone/>
            </a:pPr>
            <a:endParaRPr lang="en-US" altLang="en-US" smtClean="0">
              <a:latin typeface="Arial Rounded MT Bold" panose="020F0704030504030204" pitchFamily="34" charset="0"/>
            </a:endParaRPr>
          </a:p>
          <a:p>
            <a:pPr>
              <a:buFontTx/>
              <a:buNone/>
            </a:pPr>
            <a:endParaRPr lang="en-US" altLang="en-US" smtClean="0">
              <a:latin typeface="Arial Rounded MT Bold" panose="020F0704030504030204" pitchFamily="34" charset="0"/>
            </a:endParaRPr>
          </a:p>
          <a:p>
            <a:pPr>
              <a:buFontTx/>
              <a:buNone/>
            </a:pPr>
            <a:endParaRPr lang="en-US" altLang="en-US" smtClean="0">
              <a:latin typeface="Arial Rounded MT Bold" panose="020F0704030504030204" pitchFamily="34" charset="0"/>
            </a:endParaRPr>
          </a:p>
          <a:p>
            <a:pPr>
              <a:buFontTx/>
              <a:buNone/>
            </a:pPr>
            <a:r>
              <a:rPr lang="en-US" altLang="en-US" smtClean="0">
                <a:latin typeface="Arial Rounded MT Bold" panose="020F0704030504030204" pitchFamily="34" charset="0"/>
              </a:rPr>
              <a:t>Then I can get the teacher to help me feel better.  She will know what to do.</a:t>
            </a:r>
          </a:p>
        </p:txBody>
      </p:sp>
      <p:pic>
        <p:nvPicPr>
          <p:cNvPr id="10244" name="Picture 2" descr="C:\Documents and Settings\christineu\Local Settings\Temporary Internet Files\Content.IE5\3Q2ZOAYO\MP900049629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2286000"/>
            <a:ext cx="3657600" cy="2462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9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2209800"/>
          </a:xfrm>
        </p:spPr>
        <p:txBody>
          <a:bodyPr/>
          <a:lstStyle/>
          <a:p>
            <a:r>
              <a:rPr lang="en-US" altLang="en-US" sz="2800" smtClean="0">
                <a:latin typeface="Arial Rounded MT Bold" panose="020F0704030504030204" pitchFamily="34" charset="0"/>
              </a:rPr>
              <a:t>I can remember this rhyme and breathe in and out slowly.  </a:t>
            </a:r>
            <a:br>
              <a:rPr lang="en-US" altLang="en-US" sz="2800" smtClean="0">
                <a:latin typeface="Arial Rounded MT Bold" panose="020F0704030504030204" pitchFamily="34" charset="0"/>
              </a:rPr>
            </a:br>
            <a:r>
              <a:rPr lang="en-US" altLang="en-US" sz="2800" smtClean="0">
                <a:latin typeface="Arial Rounded MT Bold" panose="020F0704030504030204" pitchFamily="34" charset="0"/>
              </a:rPr>
              <a:t>Then I can get the teacher to help me feel better.  She will know what to do.</a:t>
            </a:r>
          </a:p>
        </p:txBody>
      </p:sp>
      <p:pic>
        <p:nvPicPr>
          <p:cNvPr id="11267" name="Picture 5" descr="blowing,children,dandelions,fields,flowers,girls,iStockphoto,leisure,nature,plants,profiles,seeds,weeds,fresh"/>
          <p:cNvPicPr>
            <a:picLocks noChangeAspect="1" noChangeArrowheads="1"/>
          </p:cNvPicPr>
          <p:nvPr/>
        </p:nvPicPr>
        <p:blipFill>
          <a:blip r:embed="rId5"/>
          <a:srcRect t="17232" r="63077" b="43385"/>
          <a:stretch>
            <a:fillRect/>
          </a:stretch>
        </p:blipFill>
        <p:spPr bwMode="auto">
          <a:xfrm>
            <a:off x="304800" y="4191000"/>
            <a:ext cx="2143125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7" descr="blowing,blows,children,dandelions,girls,kids,outdoors,outside,people,photographs,plants,seeds,skies"/>
          <p:cNvPicPr>
            <a:picLocks noChangeAspect="1" noChangeArrowheads="1"/>
          </p:cNvPicPr>
          <p:nvPr/>
        </p:nvPicPr>
        <p:blipFill>
          <a:blip r:embed="rId6"/>
          <a:srcRect l="5681" t="22911" r="52663" b="35432"/>
          <a:stretch>
            <a:fillRect/>
          </a:stretch>
        </p:blipFill>
        <p:spPr bwMode="auto">
          <a:xfrm>
            <a:off x="6477000" y="4038600"/>
            <a:ext cx="20574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Asian,blowing,dandelions,faces,females,leisure,persons,Photographs,seeds,weeds,women"/>
          <p:cNvPicPr>
            <a:picLocks noChangeAspect="1" noChangeArrowheads="1"/>
          </p:cNvPicPr>
          <p:nvPr/>
        </p:nvPicPr>
        <p:blipFill>
          <a:blip r:embed="rId7"/>
          <a:srcRect l="64000" t="12521" b="26154"/>
          <a:stretch>
            <a:fillRect/>
          </a:stretch>
        </p:blipFill>
        <p:spPr bwMode="auto">
          <a:xfrm>
            <a:off x="3429000" y="3733800"/>
            <a:ext cx="1752600" cy="2986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28800" y="2362200"/>
            <a:ext cx="5257800" cy="83026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empus Sans ITC" panose="04020404030D07020202" pitchFamily="82" charset="0"/>
              </a:rPr>
              <a:t>Breath in breath out, no need to pout.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empus Sans ITC" panose="04020404030D07020202" pitchFamily="82" charset="0"/>
              </a:rPr>
              <a:t>Breath one, breath two, I‘ll start  anew!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9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Watson templates">
  <a:themeElements>
    <a:clrScheme name="Watson templates 8">
      <a:dk1>
        <a:srgbClr val="000000"/>
      </a:dk1>
      <a:lt1>
        <a:srgbClr val="FFFFFF"/>
      </a:lt1>
      <a:dk2>
        <a:srgbClr val="3333FF"/>
      </a:dk2>
      <a:lt2>
        <a:srgbClr val="808080"/>
      </a:lt2>
      <a:accent1>
        <a:srgbClr val="993366"/>
      </a:accent1>
      <a:accent2>
        <a:srgbClr val="3333FF"/>
      </a:accent2>
      <a:accent3>
        <a:srgbClr val="FFFFFF"/>
      </a:accent3>
      <a:accent4>
        <a:srgbClr val="000000"/>
      </a:accent4>
      <a:accent5>
        <a:srgbClr val="CAADB8"/>
      </a:accent5>
      <a:accent6>
        <a:srgbClr val="2D2DE7"/>
      </a:accent6>
      <a:hlink>
        <a:srgbClr val="9999FF"/>
      </a:hlink>
      <a:folHlink>
        <a:srgbClr val="339966"/>
      </a:folHlink>
    </a:clrScheme>
    <a:fontScheme name="Watson template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atson templa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son templa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son templa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son templa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son templa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son templa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son templa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son templates 8">
        <a:dk1>
          <a:srgbClr val="000000"/>
        </a:dk1>
        <a:lt1>
          <a:srgbClr val="FFFFFF"/>
        </a:lt1>
        <a:dk2>
          <a:srgbClr val="3333FF"/>
        </a:dk2>
        <a:lt2>
          <a:srgbClr val="808080"/>
        </a:lt2>
        <a:accent1>
          <a:srgbClr val="993366"/>
        </a:accent1>
        <a:accent2>
          <a:srgbClr val="3333FF"/>
        </a:accent2>
        <a:accent3>
          <a:srgbClr val="FFFFFF"/>
        </a:accent3>
        <a:accent4>
          <a:srgbClr val="000000"/>
        </a:accent4>
        <a:accent5>
          <a:srgbClr val="CAADB8"/>
        </a:accent5>
        <a:accent6>
          <a:srgbClr val="2D2DE7"/>
        </a:accent6>
        <a:hlink>
          <a:srgbClr val="9999FF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C:\TEMP\Watson templates.pot</Template>
  <TotalTime>1424</TotalTime>
  <Words>212</Words>
  <Application>Microsoft Office PowerPoint</Application>
  <PresentationFormat>On-screen Show (4:3)</PresentationFormat>
  <Paragraphs>32</Paragraphs>
  <Slides>8</Slides>
  <Notes>8</Notes>
  <HiddenSlides>0</HiddenSlides>
  <MMClips>9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 Rounded MT Bold</vt:lpstr>
      <vt:lpstr>Calibri</vt:lpstr>
      <vt:lpstr>Century Gothic</vt:lpstr>
      <vt:lpstr>Monotype Sorts</vt:lpstr>
      <vt:lpstr>Palatino</vt:lpstr>
      <vt:lpstr>Tempus Sans ITC</vt:lpstr>
      <vt:lpstr>Times New Roman</vt:lpstr>
      <vt:lpstr>Wingdings</vt:lpstr>
      <vt:lpstr>Watson templates</vt:lpstr>
      <vt:lpstr>Document</vt:lpstr>
      <vt:lpstr>What Should I Do When I’m Really Upset?</vt:lpstr>
      <vt:lpstr>PowerPoint Presentation</vt:lpstr>
      <vt:lpstr>Sometimes kids just want to fall down.  Sometimes a kid just can’t move.</vt:lpstr>
      <vt:lpstr>PowerPoint Presentation</vt:lpstr>
      <vt:lpstr>PowerPoint Presentation</vt:lpstr>
      <vt:lpstr>Slowly count to five.</vt:lpstr>
      <vt:lpstr>PowerPoint Presentation</vt:lpstr>
      <vt:lpstr>I can remember this rhyme and breathe in and out slowly.   Then I can get the teacher to help me feel better.  She will know what to do.</vt:lpstr>
    </vt:vector>
  </TitlesOfParts>
  <Company>D.T. Watson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Marciala</dc:creator>
  <cp:lastModifiedBy>Lisa Falk</cp:lastModifiedBy>
  <cp:revision>90</cp:revision>
  <cp:lastPrinted>2001-02-05T17:05:03Z</cp:lastPrinted>
  <dcterms:created xsi:type="dcterms:W3CDTF">2000-03-16T14:45:46Z</dcterms:created>
  <dcterms:modified xsi:type="dcterms:W3CDTF">2016-07-11T12:34:25Z</dcterms:modified>
</cp:coreProperties>
</file>