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54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1852120-337F-4DD1-BF72-3570A9A1AEEF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6D35BAC-9D20-4855-BB7B-15618EF8E3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48648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1515A89-6B7F-43A4-9E5B-3F17B8E07878}" type="slidenum">
              <a:rPr lang="en-US" altLang="en-US"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294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E7E8841-4B31-4A30-95C3-991711BDE52A}" type="slidenum">
              <a:rPr lang="en-US" altLang="en-US"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522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3D204C4-81D7-44E6-9EB5-71765A03FD6D}" type="slidenum">
              <a:rPr lang="en-US" altLang="en-US"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051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F11B886-CE99-4A44-8935-D175662571DA}" type="slidenum">
              <a:rPr lang="en-US" altLang="en-US">
                <a:latin typeface="Calibri" panose="020F0502020204030204" pitchFamily="34" charset="0"/>
              </a:rPr>
              <a:pPr eaLnBrk="1" hangingPunct="1"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852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2A39153-0BD1-44E6-93C8-E8A0213942EE}" type="slidenum">
              <a:rPr lang="en-US" altLang="en-US">
                <a:latin typeface="Calibri" panose="020F0502020204030204" pitchFamily="34" charset="0"/>
              </a:rPr>
              <a:pPr eaLnBrk="1" hangingPunct="1"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592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1B21BBC-B450-44A7-8A85-688387943BE2}" type="slidenum">
              <a:rPr lang="en-US" altLang="en-US">
                <a:latin typeface="Calibri" panose="020F0502020204030204" pitchFamily="34" charset="0"/>
              </a:rPr>
              <a:pPr eaLnBrk="1" hangingPunct="1"/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823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4E136-69FC-4BA1-B514-8D2EDC52D180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30C57-7C9E-48B0-9B7F-65E5EF761C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1568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2233B-0858-4A03-A55F-8AAC6CD229F7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A5D76C-1003-4D98-877C-13F0595A73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4814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C8B0D-39ED-455A-9FC6-22FFD10BA6B2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102285-738D-4B5B-9886-1E51786F3F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2331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2798E-ECE0-4C0C-9794-BB114B683689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FFD7A5-B79E-490D-87A7-05A4606AE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7001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AA5F-23A5-4BD6-80CF-04DA96E8B1FC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4DFFE6-726C-4FF9-9721-24B62CD5C1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7800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47FD8-F29D-40C8-A192-9398616952CC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406291-0C85-4A46-AFFF-B841CCCA14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603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A1C7E-782D-45FA-A05B-A82F68BB4CA4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6CF022-C933-4878-B0FB-ABB93316AE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5424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A4BF7-D474-4500-B6B2-4F0B149AA322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08704C-0399-4F19-86BE-2E080FCE2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7841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22B65-89CE-45DB-A9AF-0CCF46768060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C9CF3E-058F-417C-ADD4-6CF3027BC1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2981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1CF8E-A00C-413A-9FF9-15412D8D0191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9716F-2E35-4530-9FF2-CCB71BCC2C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451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A3B62-F6D2-4F11-88B4-60446E3DF64D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E0AFD9-62EF-4D78-B383-BE9C496A34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4255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F91FE2-8FFE-4CFA-B25E-19C160348172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D0D82DAD-C6A6-46C9-AB8A-3EBFE8E2067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z="6000" smtClean="0"/>
              <a:t>Someone is Crying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371600"/>
            <a:ext cx="7620000" cy="5334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Sometimes in school, someone in my class cries.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Maybe they don’t feel well.</a:t>
            </a:r>
            <a:endParaRPr lang="en-US" dirty="0"/>
          </a:p>
        </p:txBody>
      </p:sp>
      <p:pic>
        <p:nvPicPr>
          <p:cNvPr id="1026" name="Picture 1" descr="crying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533650"/>
            <a:ext cx="17526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0" descr="child-cryin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590800"/>
            <a:ext cx="2886075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Maybe they got hurt.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Maybe they feel sad.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pic>
        <p:nvPicPr>
          <p:cNvPr id="2050" name="Picture 2" descr="C:\Documents and Settings\christineu\Local Settings\Temporary Internet Files\Content.IE5\D70CUIHY\MMj02836540000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0"/>
            <a:ext cx="2109788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6" descr="wtf_philly_swim_club_turns_away_black_children_th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895600"/>
            <a:ext cx="2362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9436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4400" smtClean="0"/>
              <a:t>When someone is crying, I can Say,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pic>
        <p:nvPicPr>
          <p:cNvPr id="6" name="Picture 4" descr="MCj0440677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362200"/>
            <a:ext cx="2981325" cy="298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2819400" y="1752600"/>
            <a:ext cx="3286125" cy="1447800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chemeClr val="accent6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en-US" sz="2400" dirty="0">
                <a:latin typeface="Calibri" pitchFamily="34" charset="0"/>
                <a:cs typeface="Arial" charset="0"/>
              </a:rPr>
              <a:t>“Are you OK?” or</a:t>
            </a:r>
          </a:p>
          <a:p>
            <a:pPr>
              <a:spcAft>
                <a:spcPts val="1000"/>
              </a:spcAft>
              <a:defRPr/>
            </a:pPr>
            <a:r>
              <a:rPr lang="en-US" sz="2400" dirty="0">
                <a:latin typeface="Calibri" pitchFamily="34" charset="0"/>
                <a:cs typeface="Arial" charset="0"/>
              </a:rPr>
              <a:t>“What’s wrong?”</a:t>
            </a: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When someone is crying, I don’t have to cry.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When someone is crying, I don’t have to be sad.</a:t>
            </a:r>
          </a:p>
        </p:txBody>
      </p:sp>
      <p:pic>
        <p:nvPicPr>
          <p:cNvPr id="5124" name="Picture 10" descr="C:\Documents and Settings\christineu\Local Settings\Temporary Internet Files\Content.IE5\XJCWKGY7\MCj0423856000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219200"/>
            <a:ext cx="2066925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MCj0425804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191000"/>
            <a:ext cx="179070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128" name="AutoShape 7"/>
          <p:cNvCxnSpPr>
            <a:cxnSpLocks noChangeShapeType="1"/>
          </p:cNvCxnSpPr>
          <p:nvPr/>
        </p:nvCxnSpPr>
        <p:spPr bwMode="auto">
          <a:xfrm>
            <a:off x="3276600" y="4343400"/>
            <a:ext cx="1724025" cy="174307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9" name="AutoShape 8"/>
          <p:cNvCxnSpPr>
            <a:cxnSpLocks noChangeShapeType="1"/>
          </p:cNvCxnSpPr>
          <p:nvPr/>
        </p:nvCxnSpPr>
        <p:spPr bwMode="auto">
          <a:xfrm flipH="1">
            <a:off x="3124200" y="4191000"/>
            <a:ext cx="1924050" cy="18288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</p:cNvCxnSpPr>
          <p:nvPr/>
        </p:nvCxnSpPr>
        <p:spPr bwMode="auto">
          <a:xfrm flipH="1">
            <a:off x="3505200" y="1371600"/>
            <a:ext cx="1924050" cy="18288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7"/>
          <p:cNvCxnSpPr>
            <a:cxnSpLocks noChangeShapeType="1"/>
          </p:cNvCxnSpPr>
          <p:nvPr/>
        </p:nvCxnSpPr>
        <p:spPr bwMode="auto">
          <a:xfrm>
            <a:off x="3581400" y="1371600"/>
            <a:ext cx="1724025" cy="174307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4400" smtClean="0"/>
              <a:t>When someone else is crying, I will  try to keep working.</a:t>
            </a:r>
          </a:p>
        </p:txBody>
      </p:sp>
      <p:pic>
        <p:nvPicPr>
          <p:cNvPr id="4098" name="Picture 2" descr="MCj0440424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057400"/>
            <a:ext cx="2781300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 descr="alabama-reading-initiative-2381b7c2e023960d_lar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855913"/>
            <a:ext cx="3657600" cy="274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4400" smtClean="0"/>
              <a:t>If I need to, I will ask the teacher if I can move to a quiet place in the room.</a:t>
            </a:r>
          </a:p>
        </p:txBody>
      </p:sp>
      <p:pic>
        <p:nvPicPr>
          <p:cNvPr id="5122" name="Picture 2" descr="link14read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0" y="2286000"/>
            <a:ext cx="3635375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112</Words>
  <Application>Microsoft Office PowerPoint</Application>
  <PresentationFormat>On-screen Show (4:3)</PresentationFormat>
  <Paragraphs>31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Someone is Crying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Someone is Crying</dc:title>
  <dc:creator>bettyr</dc:creator>
  <cp:lastModifiedBy>Lisa Falk</cp:lastModifiedBy>
  <cp:revision>8</cp:revision>
  <dcterms:created xsi:type="dcterms:W3CDTF">2010-07-23T17:31:41Z</dcterms:created>
  <dcterms:modified xsi:type="dcterms:W3CDTF">2019-08-29T20:02:44Z</dcterms:modified>
</cp:coreProperties>
</file>