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5BC9B3-0C45-4196-9DB6-EDC32BDDBD8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4400E34-EB55-484F-872E-D70E9D11E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083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F1FF06-0532-44DC-8395-E1AC8927EFFF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5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CBCF1C-785E-4CFF-8318-C9913A371E9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3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A8A5EE-5650-48CE-8487-8103C14EE37B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5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9B2643-AA15-462F-BA52-6930A2D163C3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4B0903-4678-4F56-AF58-A4E725EFD70C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5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033814-203D-45D2-9E57-5B631D3EEB53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5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2EB4C-85D2-42E5-BD3B-29467740BB4E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14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0680E-0D83-416D-8D0C-2C582E1FD4BE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93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178AC4-BF67-41C3-9D13-984FB76F5756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02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2B9F8E-AD16-43CB-879F-73E02753D82A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7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CBE8-FD95-441E-A397-0CA2F9FAD2C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6093B-5839-439F-9D0C-9CD7F575E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77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95A8-A465-4F03-96AC-16D84CB964E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546F-FBCA-4A18-A657-BB27AB449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07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EF68-5D23-4C36-B5FB-429F78D4721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0E356-8E72-4310-9521-8827A0129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60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B33EC-60A4-4061-8A80-74A81DAB0BF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ECA17-AC3A-47A0-9F31-2A1E8E278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1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8B2B-37FC-4B96-BF06-0F9FA08BB98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79407-3B06-488D-87F6-190EE6B99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37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87D2-AE4A-4907-A2E4-25CFA0E94AD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AC96-7E54-4C5D-879C-69F1E6314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7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DF87C-60EA-46A9-84F2-EF7737706C3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C3FD6-A61A-4556-9692-E947D2D02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5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1550-AB67-4336-A39B-862556466FC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FCFAC-B200-4397-828F-85B3E7BDF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8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5E1C-A80B-43EE-A8FA-B40B53E4AA6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C3EA6-F03F-40F0-B0A8-151E0C239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01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8068-03CE-477D-AA42-58CC8AAEBA6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9C9E-CE85-494D-B699-EAFFFCB7D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5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7A5E1-58C2-4709-89E6-BA6D5B9D510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CE944-C909-49DB-81E9-D1B849141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73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8B565-270E-481C-B96C-5BE0C04BFB7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0013819-91A2-46C0-B751-01213A7241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printables.scholastic.com/content/media/products/13/0439393213_rgb7_xlg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http://printables.scholastic.com/content/media/products/13/0439393213_rgb7_xlg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printables.scholastic.com/content/media/products/13/0439393213_rgb7_xlg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Riding the Bus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2971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1026" name="Picture 2" descr="Smiling Face School Bus (Facing Left 6)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4003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914400" y="2667000"/>
            <a:ext cx="1905000" cy="1676400"/>
          </a:xfrm>
          <a:prstGeom prst="wedgeEllipseCallout">
            <a:avLst>
              <a:gd name="adj1" fmla="val 87613"/>
              <a:gd name="adj2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Come On…Take a Ride with Me!</a:t>
            </a:r>
          </a:p>
        </p:txBody>
      </p: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Can Do It!!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7650" name="Picture 2" descr="Smiling Face School Bus (Facing Left 6)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3147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3"/>
          <p:cNvSpPr>
            <a:spLocks noChangeArrowheads="1"/>
          </p:cNvSpPr>
          <p:nvPr/>
        </p:nvSpPr>
        <p:spPr bwMode="auto">
          <a:xfrm>
            <a:off x="533400" y="2286000"/>
            <a:ext cx="3695700" cy="3200400"/>
          </a:xfrm>
          <a:prstGeom prst="wedgeRectCallout">
            <a:avLst>
              <a:gd name="adj1" fmla="val 67287"/>
              <a:gd name="adj2" fmla="val 7019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You can do it _______</a:t>
            </a:r>
          </a:p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Stay in your seat</a:t>
            </a:r>
            <a:endParaRPr lang="en-US" altLang="en-US" sz="2000" b="1">
              <a:latin typeface="Times New Roman" panose="02020603050405020304" pitchFamily="18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Sit Forward </a:t>
            </a:r>
            <a:endParaRPr lang="en-US" altLang="en-US" sz="1400" b="1">
              <a:latin typeface="Calibri" panose="020F0502020204030204" pitchFamily="34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Keep your feet in front of your seat</a:t>
            </a:r>
          </a:p>
          <a:p>
            <a:pPr eaLnBrk="1" hangingPunct="1">
              <a:spcAft>
                <a:spcPts val="1000"/>
              </a:spcAft>
            </a:pPr>
            <a:endParaRPr lang="en-US" altLang="en-US" sz="1400" b="1">
              <a:latin typeface="Calibri" panose="020F0502020204030204" pitchFamily="34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Talk quietly</a:t>
            </a:r>
            <a:endParaRPr lang="en-US" altLang="en-US" sz="2000"/>
          </a:p>
        </p:txBody>
      </p:sp>
      <p:pic>
        <p:nvPicPr>
          <p:cNvPr id="27652" name="Picture 4" descr="MCj033561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15240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 ride a bus to school and back home.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I ride the bus I have to remember to be safe!</a:t>
            </a:r>
          </a:p>
        </p:txBody>
      </p:sp>
      <p:pic>
        <p:nvPicPr>
          <p:cNvPr id="3075" name="Picture 2" descr="MCj039812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23622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It is very important to be safe on a bus.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 don’t want to get hurt!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 don’t want my friends to get hurt!</a:t>
            </a:r>
          </a:p>
        </p:txBody>
      </p:sp>
      <p:pic>
        <p:nvPicPr>
          <p:cNvPr id="4099" name="Picture 2" descr="MCj04257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16002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So what can I do to be safe?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8956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2530" name="Picture 2" descr="Smiling Face School Bus (Facing Left 6)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5448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990600" y="2743200"/>
            <a:ext cx="2667000" cy="2819400"/>
          </a:xfrm>
          <a:prstGeom prst="wedgeEllipseCallout">
            <a:avLst>
              <a:gd name="adj1" fmla="val 98949"/>
              <a:gd name="adj2" fmla="val -10833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2000" b="1">
                <a:latin typeface="Calibri" panose="020F0502020204030204" pitchFamily="34" charset="0"/>
              </a:rPr>
              <a:t>Hey  ______.  I’ll tell you some safety rules.  I know you can do it!!!</a:t>
            </a:r>
            <a:endParaRPr lang="en-US" altLang="en-US" sz="2000"/>
          </a:p>
        </p:txBody>
      </p: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#1 - Stay in Your Seat</a:t>
            </a:r>
          </a:p>
        </p:txBody>
      </p:sp>
      <p:pic>
        <p:nvPicPr>
          <p:cNvPr id="7171" name="Picture 2" descr="MCj02979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1371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MCj03356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28098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 flipH="1" flipV="1">
            <a:off x="5943600" y="4419600"/>
            <a:ext cx="167640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 </a:t>
            </a:r>
            <a:br>
              <a:rPr lang="en-US" altLang="en-US" b="1" smtClean="0"/>
            </a:br>
            <a:r>
              <a:rPr lang="en-US" altLang="en-US" b="1" smtClean="0"/>
              <a:t>#2 - </a:t>
            </a:r>
            <a:r>
              <a:rPr lang="en-US" altLang="en-US" sz="3600" smtClean="0"/>
              <a:t>Sit Forward – Don’t Turn Around – That Can be Dangerous!</a:t>
            </a:r>
            <a:r>
              <a:rPr lang="en-US" altLang="en-US" smtClean="0"/>
              <a:t> 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800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8196" name="Picture 2" descr="MCj02979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12192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MCj03356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67000"/>
            <a:ext cx="3041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133600" y="4114800"/>
            <a:ext cx="1600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1" name="Picture 5" descr="MCj039811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48200"/>
            <a:ext cx="21336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629400" y="5562600"/>
            <a:ext cx="914400" cy="609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6705600" y="5638800"/>
            <a:ext cx="762000" cy="533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#3 – Keep Your Feet in Front of Your Seat!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9220" name="Picture 2" descr="MCj02817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14478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MCj03356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2917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514600" y="4343400"/>
            <a:ext cx="1714500" cy="114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715000" y="4572000"/>
            <a:ext cx="1905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#4 - Talk Quietly with your Friends.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0244" name="Picture 2" descr="MCj028171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14478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MCj03356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2686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362200" y="3581400"/>
            <a:ext cx="2057400" cy="1905000"/>
          </a:xfrm>
          <a:prstGeom prst="wedgeEllipseCallout">
            <a:avLst>
              <a:gd name="adj1" fmla="val 90565"/>
              <a:gd name="adj2" fmla="val -18690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b="1">
                <a:latin typeface="Calibri" panose="020F0502020204030204" pitchFamily="34" charset="0"/>
              </a:rPr>
              <a:t>Let’s talk quiet so the driver can drive safe!</a:t>
            </a:r>
            <a:endParaRPr lang="en-US" altLang="en-US"/>
          </a:p>
        </p:txBody>
      </p:sp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160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Riding the Bus</vt:lpstr>
      <vt:lpstr>PowerPoint Presentation</vt:lpstr>
      <vt:lpstr>PowerPoint Presentation</vt:lpstr>
      <vt:lpstr>PowerPoint Presentation</vt:lpstr>
      <vt:lpstr>PowerPoint Presentation</vt:lpstr>
      <vt:lpstr>#1 - Stay in Your Seat</vt:lpstr>
      <vt:lpstr>  #2 - Sit Forward – Don’t Turn Around – That Can be Dangerous! </vt:lpstr>
      <vt:lpstr>#3 – Keep Your Feet in Front of Your Seat!</vt:lpstr>
      <vt:lpstr>#4 - Talk Quietly with your Friends.</vt:lpstr>
      <vt:lpstr>You Can Do It!!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Riding the Bus</dc:title>
  <dc:creator>bonniej</dc:creator>
  <cp:lastModifiedBy>Lisa Falk</cp:lastModifiedBy>
  <cp:revision>20</cp:revision>
  <dcterms:created xsi:type="dcterms:W3CDTF">2009-06-19T02:21:58Z</dcterms:created>
  <dcterms:modified xsi:type="dcterms:W3CDTF">2019-08-29T19:27:04Z</dcterms:modified>
</cp:coreProperties>
</file>