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24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55BC9B3-0C45-4196-9DB6-EDC32BDDBD89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E4400E34-EB55-484F-872E-D70E9D11E2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90838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3F1FF06-0532-44DC-8395-E1AC8927EFFF}" type="slidenum">
              <a:rPr lang="en-US" altLang="en-US">
                <a:latin typeface="Calibri" panose="020F0502020204030204" pitchFamily="34" charset="0"/>
              </a:rPr>
              <a:pPr eaLnBrk="1" hangingPunct="1"/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4581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2CBCF1C-785E-4CFF-8318-C9913A371E91}" type="slidenum">
              <a:rPr lang="en-US" altLang="en-US">
                <a:latin typeface="Calibri" panose="020F0502020204030204" pitchFamily="34" charset="0"/>
              </a:rPr>
              <a:pPr eaLnBrk="1" hangingPunct="1"/>
              <a:t>10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535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3A8A5EE-5650-48CE-8487-8103C14EE37B}" type="slidenum">
              <a:rPr lang="en-US" altLang="en-US">
                <a:latin typeface="Calibri" panose="020F0502020204030204" pitchFamily="34" charset="0"/>
              </a:rPr>
              <a:pPr eaLnBrk="1" hangingPunct="1"/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6511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29B2643-AA15-462F-BA52-6930A2D163C3}" type="slidenum">
              <a:rPr lang="en-US" altLang="en-US">
                <a:latin typeface="Calibri" panose="020F0502020204030204" pitchFamily="34" charset="0"/>
              </a:rPr>
              <a:pPr eaLnBrk="1" hangingPunct="1"/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772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04B0903-4678-4F56-AF58-A4E725EFD70C}" type="slidenum">
              <a:rPr lang="en-US" altLang="en-US">
                <a:latin typeface="Calibri" panose="020F0502020204030204" pitchFamily="34" charset="0"/>
              </a:rPr>
              <a:pPr eaLnBrk="1" hangingPunct="1"/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9538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3033814-203D-45D2-9E57-5B631D3EEB53}" type="slidenum">
              <a:rPr lang="en-US" altLang="en-US">
                <a:latin typeface="Calibri" panose="020F0502020204030204" pitchFamily="34" charset="0"/>
              </a:rPr>
              <a:pPr eaLnBrk="1" hangingPunct="1"/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3558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9D2EB4C-85D2-42E5-BD3B-29467740BB4E}" type="slidenum">
              <a:rPr lang="en-US" altLang="en-US">
                <a:latin typeface="Calibri" panose="020F0502020204030204" pitchFamily="34" charset="0"/>
              </a:rPr>
              <a:pPr eaLnBrk="1" hangingPunct="1"/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1147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E50680E-0D83-416D-8D0C-2C582E1FD4BE}" type="slidenum">
              <a:rPr lang="en-US" altLang="en-US">
                <a:latin typeface="Calibri" panose="020F0502020204030204" pitchFamily="34" charset="0"/>
              </a:rPr>
              <a:pPr eaLnBrk="1" hangingPunct="1"/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9935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C178AC4-BF67-41C3-9D13-984FB76F5756}" type="slidenum">
              <a:rPr lang="en-US" altLang="en-US">
                <a:latin typeface="Calibri" panose="020F0502020204030204" pitchFamily="34" charset="0"/>
              </a:rPr>
              <a:pPr eaLnBrk="1" hangingPunct="1"/>
              <a:t>8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5029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A2B9F8E-AD16-43CB-879F-73E02753D82A}" type="slidenum">
              <a:rPr lang="en-US" altLang="en-US">
                <a:latin typeface="Calibri" panose="020F0502020204030204" pitchFamily="34" charset="0"/>
              </a:rPr>
              <a:pPr eaLnBrk="1" hangingPunct="1"/>
              <a:t>9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470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3CBE8-FD95-441E-A397-0CA2F9FAD2C3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26093B-5839-439F-9D0C-9CD7F575E5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2772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F95A8-A465-4F03-96AC-16D84CB964E7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28546F-FBCA-4A18-A657-BB27AB4494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407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CEF68-5D23-4C36-B5FB-429F78D47211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20E356-8E72-4310-9521-8827A01295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8605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B33EC-60A4-4061-8A80-74A81DAB0BF3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CECA17-AC3A-47A0-9F31-2A1E8E278E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410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88B2B-37FC-4B96-BF06-0F9FA08BB983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279407-3B06-488D-87F6-190EE6B998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437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387D2-AE4A-4907-A2E4-25CFA0E94AD1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28AC96-7E54-4C5D-879C-69F1E63147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575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DF87C-60EA-46A9-84F2-EF7737706C34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C3FD6-A61A-4556-9692-E947D2D027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4537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A1550-AB67-4336-A39B-862556466FC3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4FCFAC-B200-4397-828F-85B3E7BDFD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1868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65E1C-A80B-43EE-A8FA-B40B53E4AA67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1C3EA6-F03F-40F0-B0A8-151E0C2392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0016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28068-03CE-477D-AA42-58CC8AAEBA67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B9C9E-CE85-494D-B699-EAFFFCB7D7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9542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7A5E1-58C2-4709-89E6-BA6D5B9D510A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DCE944-C909-49DB-81E9-D1B849141F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737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178B565-270E-481C-B96C-5BE0C04BFB7D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0013819-91A2-46C0-B751-01213A72410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http://printables.scholastic.com/content/media/products/13/0439393213_rgb7_xlg.jpg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mf"/><Relationship Id="rId4" Type="http://schemas.openxmlformats.org/officeDocument/2006/relationships/image" Target="http://printables.scholastic.com/content/media/products/13/0439393213_rgb7_xlg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http://printables.scholastic.com/content/media/products/13/0439393213_rgb7_xlg.j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wmf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smtClean="0"/>
              <a:t>Riding the Bus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971800"/>
            <a:ext cx="6400800" cy="2971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  <p:pic>
        <p:nvPicPr>
          <p:cNvPr id="1026" name="Picture 2" descr="Smiling Face School Bus (Facing Left 6)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505200"/>
            <a:ext cx="24003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Callout 4"/>
          <p:cNvSpPr/>
          <p:nvPr/>
        </p:nvSpPr>
        <p:spPr>
          <a:xfrm>
            <a:off x="914400" y="2667000"/>
            <a:ext cx="1905000" cy="1676400"/>
          </a:xfrm>
          <a:prstGeom prst="wedgeEllipseCallout">
            <a:avLst>
              <a:gd name="adj1" fmla="val 87613"/>
              <a:gd name="adj2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/>
              <a:t>Come On…Take a Ride with Me!</a:t>
            </a:r>
          </a:p>
        </p:txBody>
      </p:sp>
    </p:spTree>
  </p:cSld>
  <p:clrMapOvr>
    <a:masterClrMapping/>
  </p:clrMapOvr>
  <p:transition spd="med" advTm="10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3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3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3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You Can Do It!!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34400" cy="452596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</p:txBody>
      </p:sp>
      <p:pic>
        <p:nvPicPr>
          <p:cNvPr id="27650" name="Picture 2" descr="Smiling Face School Bus (Facing Left 6)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514600"/>
            <a:ext cx="3314700" cy="256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AutoShape 3"/>
          <p:cNvSpPr>
            <a:spLocks noChangeArrowheads="1"/>
          </p:cNvSpPr>
          <p:nvPr/>
        </p:nvSpPr>
        <p:spPr bwMode="auto">
          <a:xfrm>
            <a:off x="533400" y="2286000"/>
            <a:ext cx="3695700" cy="3200400"/>
          </a:xfrm>
          <a:prstGeom prst="wedgeRectCallout">
            <a:avLst>
              <a:gd name="adj1" fmla="val 67287"/>
              <a:gd name="adj2" fmla="val 7019"/>
            </a:avLst>
          </a:prstGeom>
          <a:solidFill>
            <a:srgbClr val="FFFF0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en-US" altLang="en-US" sz="2000" b="1">
                <a:latin typeface="Calibri" panose="020F0502020204030204" pitchFamily="34" charset="0"/>
              </a:rPr>
              <a:t>You can do it _______</a:t>
            </a:r>
          </a:p>
          <a:p>
            <a:pPr eaLnBrk="1" hangingPunct="1">
              <a:spcAft>
                <a:spcPts val="1000"/>
              </a:spcAft>
            </a:pPr>
            <a:r>
              <a:rPr lang="en-US" altLang="en-US" sz="2000" b="1">
                <a:latin typeface="Calibri" panose="020F0502020204030204" pitchFamily="34" charset="0"/>
              </a:rPr>
              <a:t>Stay in your seat</a:t>
            </a:r>
            <a:endParaRPr lang="en-US" altLang="en-US" sz="2000" b="1">
              <a:latin typeface="Times New Roman" panose="02020603050405020304" pitchFamily="18" charset="0"/>
            </a:endParaRPr>
          </a:p>
          <a:p>
            <a:pPr eaLnBrk="1" hangingPunct="1">
              <a:spcAft>
                <a:spcPts val="1000"/>
              </a:spcAft>
            </a:pPr>
            <a:r>
              <a:rPr lang="en-US" altLang="en-US" sz="2000" b="1">
                <a:latin typeface="Calibri" panose="020F0502020204030204" pitchFamily="34" charset="0"/>
              </a:rPr>
              <a:t>Sit Forward </a:t>
            </a:r>
            <a:endParaRPr lang="en-US" altLang="en-US" sz="1400" b="1">
              <a:latin typeface="Calibri" panose="020F0502020204030204" pitchFamily="34" charset="0"/>
            </a:endParaRPr>
          </a:p>
          <a:p>
            <a:pPr eaLnBrk="1" hangingPunct="1">
              <a:spcAft>
                <a:spcPts val="1000"/>
              </a:spcAft>
            </a:pPr>
            <a:r>
              <a:rPr lang="en-US" altLang="en-US" sz="2000" b="1">
                <a:latin typeface="Calibri" panose="020F0502020204030204" pitchFamily="34" charset="0"/>
              </a:rPr>
              <a:t>Keep your feet in front of your seat</a:t>
            </a:r>
          </a:p>
          <a:p>
            <a:pPr eaLnBrk="1" hangingPunct="1">
              <a:spcAft>
                <a:spcPts val="1000"/>
              </a:spcAft>
            </a:pPr>
            <a:endParaRPr lang="en-US" altLang="en-US" sz="1400" b="1">
              <a:latin typeface="Calibri" panose="020F0502020204030204" pitchFamily="34" charset="0"/>
            </a:endParaRPr>
          </a:p>
          <a:p>
            <a:pPr eaLnBrk="1" hangingPunct="1">
              <a:spcAft>
                <a:spcPts val="1000"/>
              </a:spcAft>
            </a:pPr>
            <a:r>
              <a:rPr lang="en-US" altLang="en-US" sz="2000" b="1">
                <a:latin typeface="Calibri" panose="020F0502020204030204" pitchFamily="34" charset="0"/>
              </a:rPr>
              <a:t>Talk quietly</a:t>
            </a:r>
            <a:endParaRPr lang="en-US" altLang="en-US" sz="2000"/>
          </a:p>
        </p:txBody>
      </p:sp>
      <p:pic>
        <p:nvPicPr>
          <p:cNvPr id="27652" name="Picture 4" descr="MCj03356170000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191000"/>
            <a:ext cx="1524000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 advTm="1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3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3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3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I ride a bus to school and back home. 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When I ride the bus I have to remember to be safe!</a:t>
            </a:r>
          </a:p>
        </p:txBody>
      </p:sp>
      <p:pic>
        <p:nvPicPr>
          <p:cNvPr id="3075" name="Picture 2" descr="MCj0398127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276475"/>
            <a:ext cx="2362200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 advTm="10000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It is very important to be safe on a bus.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I don’t want to get hurt!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I don’t want my friends to get hurt!</a:t>
            </a:r>
          </a:p>
        </p:txBody>
      </p:sp>
      <p:pic>
        <p:nvPicPr>
          <p:cNvPr id="4099" name="Picture 2" descr="MCj0425768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048000"/>
            <a:ext cx="1600200" cy="163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 advTm="10000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4400" smtClean="0"/>
              <a:t>So what can I do to be safe?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971800"/>
            <a:ext cx="2895600" cy="308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 advTm="10000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</p:txBody>
      </p:sp>
      <p:pic>
        <p:nvPicPr>
          <p:cNvPr id="22530" name="Picture 2" descr="Smiling Face School Bus (Facing Left 6)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590800"/>
            <a:ext cx="3544888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AutoShape 3"/>
          <p:cNvSpPr>
            <a:spLocks noChangeArrowheads="1"/>
          </p:cNvSpPr>
          <p:nvPr/>
        </p:nvSpPr>
        <p:spPr bwMode="auto">
          <a:xfrm>
            <a:off x="990600" y="2743200"/>
            <a:ext cx="2667000" cy="2819400"/>
          </a:xfrm>
          <a:prstGeom prst="wedgeEllipseCallout">
            <a:avLst>
              <a:gd name="adj1" fmla="val 98949"/>
              <a:gd name="adj2" fmla="val -10833"/>
            </a:avLst>
          </a:prstGeom>
          <a:solidFill>
            <a:srgbClr val="FFFF0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en-US" altLang="en-US" sz="2000" b="1">
                <a:latin typeface="Calibri" panose="020F0502020204030204" pitchFamily="34" charset="0"/>
              </a:rPr>
              <a:t>Hey  ______.  I’ll tell you some safety rules.  I know you can do it!!!</a:t>
            </a:r>
            <a:endParaRPr lang="en-US" altLang="en-US" sz="2000"/>
          </a:p>
        </p:txBody>
      </p:sp>
    </p:spTree>
  </p:cSld>
  <p:clrMapOvr>
    <a:masterClrMapping/>
  </p:clrMapOvr>
  <p:transition spd="med" advTm="10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3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3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3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#1 - Stay in Your Seat</a:t>
            </a:r>
          </a:p>
        </p:txBody>
      </p:sp>
      <p:pic>
        <p:nvPicPr>
          <p:cNvPr id="7171" name="Picture 2" descr="MCj0297943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438400"/>
            <a:ext cx="137160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5" name="Picture 3" descr="MCj0335617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819400"/>
            <a:ext cx="28098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Line 4"/>
          <p:cNvSpPr>
            <a:spLocks noChangeShapeType="1"/>
          </p:cNvSpPr>
          <p:nvPr/>
        </p:nvSpPr>
        <p:spPr bwMode="auto">
          <a:xfrm flipH="1" flipV="1">
            <a:off x="5943600" y="4419600"/>
            <a:ext cx="1676400" cy="11430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 advTm="10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288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 </a:t>
            </a:r>
            <a:br>
              <a:rPr lang="en-US" altLang="en-US" b="1" smtClean="0"/>
            </a:br>
            <a:r>
              <a:rPr lang="en-US" altLang="en-US" b="1" smtClean="0"/>
              <a:t>#2 - </a:t>
            </a:r>
            <a:r>
              <a:rPr lang="en-US" altLang="en-US" sz="3600" smtClean="0"/>
              <a:t>Sit Forward – Don’t Turn Around – That Can be Dangerous!</a:t>
            </a:r>
            <a:r>
              <a:rPr lang="en-US" altLang="en-US" smtClean="0"/>
              <a:t> 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534400" cy="48006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</p:txBody>
      </p:sp>
      <p:pic>
        <p:nvPicPr>
          <p:cNvPr id="8196" name="Picture 2" descr="MCj0297941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362200"/>
            <a:ext cx="1219200" cy="279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79" name="Picture 3" descr="MCj0335617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667000"/>
            <a:ext cx="304165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0" name="Line 4"/>
          <p:cNvSpPr>
            <a:spLocks noChangeShapeType="1"/>
          </p:cNvSpPr>
          <p:nvPr/>
        </p:nvSpPr>
        <p:spPr bwMode="auto">
          <a:xfrm>
            <a:off x="2133600" y="4114800"/>
            <a:ext cx="1600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4581" name="Picture 5" descr="MCj03981190000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648200"/>
            <a:ext cx="2133600" cy="169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6629400" y="5562600"/>
            <a:ext cx="914400" cy="60960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 flipV="1">
            <a:off x="6705600" y="5638800"/>
            <a:ext cx="762000" cy="53340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 advTm="10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#3 – Keep Your Feet in Front of Your Seat!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</p:txBody>
      </p:sp>
      <p:pic>
        <p:nvPicPr>
          <p:cNvPr id="9220" name="Picture 2" descr="MCj0281714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209800"/>
            <a:ext cx="1447800" cy="303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3" name="Picture 3" descr="MCj0335617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895600"/>
            <a:ext cx="29178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2514600" y="4343400"/>
            <a:ext cx="1714500" cy="1143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5715000" y="4572000"/>
            <a:ext cx="1905000" cy="457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 advTm="10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nimBg="1"/>
      <p:bldP spid="2560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#4 - Talk Quietly with your Friends.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</p:txBody>
      </p:sp>
      <p:pic>
        <p:nvPicPr>
          <p:cNvPr id="10244" name="Picture 2" descr="MCj0281712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133600"/>
            <a:ext cx="1447800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7" name="Picture 3" descr="MCj0335617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352800"/>
            <a:ext cx="3268663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8" name="AutoShape 4"/>
          <p:cNvSpPr>
            <a:spLocks noChangeArrowheads="1"/>
          </p:cNvSpPr>
          <p:nvPr/>
        </p:nvSpPr>
        <p:spPr bwMode="auto">
          <a:xfrm>
            <a:off x="2362200" y="3581400"/>
            <a:ext cx="2057400" cy="1905000"/>
          </a:xfrm>
          <a:prstGeom prst="wedgeEllipseCallout">
            <a:avLst>
              <a:gd name="adj1" fmla="val 90565"/>
              <a:gd name="adj2" fmla="val -18690"/>
            </a:avLst>
          </a:prstGeom>
          <a:solidFill>
            <a:srgbClr val="FFFF0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en-US" altLang="en-US" b="1">
                <a:latin typeface="Calibri" panose="020F0502020204030204" pitchFamily="34" charset="0"/>
              </a:rPr>
              <a:t>Let’s talk quiet so the driver can drive safe!</a:t>
            </a:r>
            <a:endParaRPr lang="en-US" altLang="en-US"/>
          </a:p>
        </p:txBody>
      </p:sp>
    </p:spTree>
  </p:cSld>
  <p:clrMapOvr>
    <a:masterClrMapping/>
  </p:clrMapOvr>
  <p:transition spd="med" advTm="10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1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160</Words>
  <Application>Microsoft Office PowerPoint</Application>
  <PresentationFormat>On-screen Show (4:3)</PresentationFormat>
  <Paragraphs>40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Riding the Bus</vt:lpstr>
      <vt:lpstr>PowerPoint Presentation</vt:lpstr>
      <vt:lpstr>PowerPoint Presentation</vt:lpstr>
      <vt:lpstr>PowerPoint Presentation</vt:lpstr>
      <vt:lpstr>PowerPoint Presentation</vt:lpstr>
      <vt:lpstr>#1 - Stay in Your Seat</vt:lpstr>
      <vt:lpstr>  #2 - Sit Forward – Don’t Turn Around – That Can be Dangerous! </vt:lpstr>
      <vt:lpstr>#3 – Keep Your Feet in Front of Your Seat!</vt:lpstr>
      <vt:lpstr>#4 - Talk Quietly with your Friends.</vt:lpstr>
      <vt:lpstr>You Can Do It!!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Riding the Bus</dc:title>
  <dc:creator>bonniej</dc:creator>
  <cp:lastModifiedBy>Lisa Falk</cp:lastModifiedBy>
  <cp:revision>20</cp:revision>
  <dcterms:created xsi:type="dcterms:W3CDTF">2009-06-19T02:21:58Z</dcterms:created>
  <dcterms:modified xsi:type="dcterms:W3CDTF">2019-08-29T19:27:04Z</dcterms:modified>
</cp:coreProperties>
</file>