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3" autoAdjust="0"/>
    <p:restoredTop sz="94660"/>
  </p:normalViewPr>
  <p:slideViewPr>
    <p:cSldViewPr>
      <p:cViewPr varScale="1">
        <p:scale>
          <a:sx n="106" d="100"/>
          <a:sy n="106" d="100"/>
        </p:scale>
        <p:origin x="11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D4C337D-DC76-4F87-B0E1-3FBDE13EA0F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31BA04-6288-4ED1-83AE-0958726F549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800CC9F-746F-4113-BB5A-70196A03293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83677570-E0C0-4A49-A813-F463B78CEC0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190B0DEB-FD98-4D5B-AB89-6067A32057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290316-16B9-4201-A0C8-505A80B7129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6E4129-C185-415C-9C11-4AE16F5CC9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1A7810-E74A-4861-B74D-8C696B20FC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8650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761864-C512-44F5-ACAE-A7F0EFFB52F4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153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94BE7A6-2007-4C0A-A03E-8264C01620E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545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6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012E3ED-20C0-4807-8F1E-36738318439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383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26BB1C-5E5A-4635-AE22-71C5E52DF67A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47932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391FAB4-85B0-4FB7-AA77-7656F049EE1D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686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Slide Number Placeholder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DC344B0-0A83-4582-8A53-F47D19C462D6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4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4B00F-5E97-4F4B-97F9-4FEEEBC83EA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A876A-889C-4A6C-9385-96104096D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539899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02365-80CE-44F9-A7EA-A4C8A5CF7659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E0A965-3A01-437D-B195-A9ADCB8444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0989681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66592-F6BE-4066-ACDE-5FE439739A8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2001F-FE04-4E47-B75C-052BCEAAAE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373304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067DB-4773-4418-8345-79083D33EA7A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244A-A95F-4228-8558-C92AF2C0B5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62564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0549D-7652-4864-AD1B-9C7DDC191444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F2E85-6DA5-4AA4-93D1-A653EB56E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19007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2DFE2-03F8-47FC-A482-17CB3FD91BA0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4D6F-8A0B-478D-B0E5-31FA22194C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168010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450ED-ADC7-4C32-802D-554D6DD6EE63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C88F2-5927-4E86-B00B-D65C8206D3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487925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CBB24-8E03-4F8B-8B20-DD5832C0BC9F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4EF07-1CD6-4530-AB5F-CF4FEAB582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770971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1AD4A-8599-4FCD-AE86-8A3EA3296C6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15F8-4443-462D-A863-F8DBA23D3B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4498704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369DB-0AC2-497E-84AD-0EA4C330440D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CFF4-4E83-4484-A6FF-598FA9B7F9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307809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2A61-7143-43EB-BAAE-14D18D604D48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C69E8-3993-4F1E-BD17-83FCF09784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5677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6CDF9-EB2F-4CF9-8ECA-9AB3958BE3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4FF2C7-84BB-40AA-86D0-A1A7A8698C1C}" type="datetimeFigureOut">
              <a:rPr lang="en-US"/>
              <a:pPr>
                <a:defRPr/>
              </a:pPr>
              <a:t>8/29/2019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9E0C553-1501-4B95-B6A7-D89F7EE30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7E6E6D-AE21-41A9-93F9-B90AEBCB94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C7F7B3F-7D0C-4CC2-A31C-ED1E01BDD9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762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5400" smtClean="0"/>
              <a:t>My Shoes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5C2F511-D722-4F7C-AF57-602DE115E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581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352800"/>
            <a:ext cx="34178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22 -0.02267  -0.033 -0.06133  -0.027 -0.1  C -0.024 -0.11333  -0.02 -0.12667  -0.014 -0.13733  C -0.01 -0.10667  0.004 -0.07867  0.025 -0.06133  C 0.025 -0.09867  0.041 -0.13467  0.068 -0.15067  C 0.077 -0.15733  0.087 -0.16  0.097 -0.16133  C 0.082 -0.13867  0.074 -0.10667  0.077 -0.07333  C 0.099 -0.09733  0.13 -0.10267  0.157 -0.08533  C 0.166 -0.08  0.175 -0.07067  0.181 -0.06133  C 0.158 -0.064  0.134 -0.052  0.117 -0.028  C 0.144 -0.02  0.167 0.008  0.174 0.04667  C 0.176 0.06  0.176 0.07333  0.174 0.08667  C 0.161 0.06133  0.139 0.044  0.115 0.04133  C 0.127 0.07467  0.124 0.116  0.106 0.14667  C 0.099 0.15733  0.091 0.16667  0.082 0.172  C 0.089 0.14267  0.085 0.10933  0.072 0.08267  C 0.06 0.116  0.034 0.13867  0.004 0.13867  C -0.007 0.13867  -0.017 0.136  -0.026 0.13067  C -0.004 0.12  0.013 0.09467  0.021 0.064  C -0.007 0.072  -0.036 0.06  -0.055 0.02933  C -0.062 0.01733  -0.066 0.00533  -0.069 -0.008  C -0.049 0.00933  -0.023 0.012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 smtClean="0"/>
              <a:t>When I leave my house, I wear my shoes.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048000"/>
            <a:ext cx="192881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18415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D4B202C5-4713-410E-A93D-5E76104F0175}"/>
              </a:ext>
            </a:extLst>
          </p:cNvPr>
          <p:cNvCxnSpPr/>
          <p:nvPr/>
        </p:nvCxnSpPr>
        <p:spPr>
          <a:xfrm rot="10800000">
            <a:off x="6248400" y="5562600"/>
            <a:ext cx="1143000" cy="762000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71ADAA89-180F-40F7-9B34-557D3A3A50C1}"/>
              </a:ext>
            </a:extLst>
          </p:cNvPr>
          <p:cNvCxnSpPr/>
          <p:nvPr/>
        </p:nvCxnSpPr>
        <p:spPr>
          <a:xfrm flipV="1">
            <a:off x="1295400" y="4800600"/>
            <a:ext cx="1295400" cy="914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7171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 smtClean="0"/>
              <a:t>I wear my shoes at school!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4000" b="1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048000"/>
            <a:ext cx="198755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A8E0FF55-BBF5-42FC-A511-01D7331A3823}"/>
              </a:ext>
            </a:extLst>
          </p:cNvPr>
          <p:cNvCxnSpPr/>
          <p:nvPr/>
        </p:nvCxnSpPr>
        <p:spPr>
          <a:xfrm rot="10800000">
            <a:off x="5410200" y="5562600"/>
            <a:ext cx="14478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5E9F4B51-EE67-40E4-BEF9-54C2D0A85210}"/>
              </a:ext>
            </a:extLst>
          </p:cNvPr>
          <p:cNvCxnSpPr/>
          <p:nvPr/>
        </p:nvCxnSpPr>
        <p:spPr>
          <a:xfrm flipV="1">
            <a:off x="2286000" y="5562600"/>
            <a:ext cx="1828800" cy="7620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 smtClean="0"/>
              <a:t>I wear my shoes outside!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4000" b="1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4000" b="1" smtClean="0"/>
          </a:p>
        </p:txBody>
      </p:sp>
      <p:pic>
        <p:nvPicPr>
          <p:cNvPr id="922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743200"/>
            <a:ext cx="3960813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xmlns="" id="{08362E51-C135-4CA0-A3DC-E27C58641133}"/>
              </a:ext>
            </a:extLst>
          </p:cNvPr>
          <p:cNvCxnSpPr/>
          <p:nvPr/>
        </p:nvCxnSpPr>
        <p:spPr>
          <a:xfrm rot="10800000" flipV="1">
            <a:off x="5181600" y="4876800"/>
            <a:ext cx="1905000" cy="5334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23 0.00133  0.042 0.01199  0.052 0.02797  L 0.075 0.06527  C 0.08 0.07327  0.088 0.07726  0.098 0.07726  C 0.112 0.07726  0.124 0.0666  0.125 0.05062  C 0.124 0.0373  0.112 0.02531  0.098 0.02531  C 0.088 0.02531  0.08 0.03064  0.075 0.0373  L 0.052 0.0746  C 0.042 0.09058  0.023 0.10124  0 0.10257  C -0.023 0.10124  -0.042 0.09058  -0.052 0.0746  L -0.075 0.0373  C -0.08 0.03064  -0.088 0.02531  -0.098 0.02531  C -0.112 0.02531  -0.124 0.0373  -0.125 0.05062  C -0.124 0.0666  -0.112 0.07726  -0.098 0.07726  C -0.088 0.07726  -0.08 0.07327  -0.075 0.06527  L -0.052 0.02797  C -0.042 0.01199  -0.023 0.001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en-US" sz="4000" b="1" smtClean="0"/>
              <a:t>My shoes keep my feet warm and dry!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en-US" altLang="en-US" sz="4000" b="1" smtClean="0"/>
          </a:p>
        </p:txBody>
      </p:sp>
      <p:pic>
        <p:nvPicPr>
          <p:cNvPr id="11268" name="Picture 2" descr="http://www.clipartheaven.com/clipart/kids_stuff/toys/shoes_with_ey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276600"/>
            <a:ext cx="2971800" cy="225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val Callout 4">
            <a:extLst>
              <a:ext uri="{FF2B5EF4-FFF2-40B4-BE49-F238E27FC236}">
                <a16:creationId xmlns:a16="http://schemas.microsoft.com/office/drawing/2014/main" xmlns="" id="{58B4DFCD-C5D7-4249-A92A-1D2817E30947}"/>
              </a:ext>
            </a:extLst>
          </p:cNvPr>
          <p:cNvSpPr/>
          <p:nvPr/>
        </p:nvSpPr>
        <p:spPr>
          <a:xfrm>
            <a:off x="5638800" y="3200400"/>
            <a:ext cx="2590800" cy="1981200"/>
          </a:xfrm>
          <a:prstGeom prst="wedgeEllipseCallout">
            <a:avLst>
              <a:gd name="adj1" fmla="val -96124"/>
              <a:gd name="adj2" fmla="val 9317"/>
            </a:avLst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2060"/>
                </a:solidFill>
              </a:rPr>
              <a:t>We are shoes!  We keep your feet warm and dry!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13315" name="Picture 2" descr="http://www.thingamababy.com/photos/uncategorized/2007/03/15/stan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3810000" cy="28098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53</Words>
  <Application>Microsoft Office PowerPoint</Application>
  <PresentationFormat>On-screen Show (4:3)</PresentationFormat>
  <Paragraphs>12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My Shoes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Shoes</dc:title>
  <dc:creator>bonniej</dc:creator>
  <cp:lastModifiedBy>Lisa Falk</cp:lastModifiedBy>
  <cp:revision>14</cp:revision>
  <dcterms:created xsi:type="dcterms:W3CDTF">2009-07-11T22:57:05Z</dcterms:created>
  <dcterms:modified xsi:type="dcterms:W3CDTF">2019-08-29T19:25:02Z</dcterms:modified>
</cp:coreProperties>
</file>