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F99A6-30E6-457F-8D3A-60821C17E6FC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30175-E517-482A-BA6B-63567166FD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2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6738-9280-4454-B420-54A4346C8FBF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977D-11D2-43CB-9362-C52FE6B92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http://cmtvarok.files.wordpress.com/2008/05/tag.png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image" Target="http://students.usm.maine.edu/donald.yannayon/reward.jp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Special and so is My Body!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I am a neat kid!  I like lots of things in school.  Some of my favorite things are: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_________________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_________________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181600"/>
            <a:ext cx="2133600" cy="1273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989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845"/>
            <a:ext cx="8229600" cy="1143000"/>
          </a:xfrm>
        </p:spPr>
        <p:txBody>
          <a:bodyPr/>
          <a:lstStyle/>
          <a:p>
            <a:r>
              <a:rPr lang="en-US" dirty="0" smtClean="0"/>
              <a:t>I have friends at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Friends like to talk to each other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Sometimes friends pat each other on the back and say:  “Good Job!” or give ‘high fives’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870" y="1742068"/>
            <a:ext cx="208026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4" b="8984"/>
          <a:stretch/>
        </p:blipFill>
        <p:spPr>
          <a:xfrm>
            <a:off x="3773805" y="4648200"/>
            <a:ext cx="1838325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47122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Sometimes we touch when we play a game like tag in gym class.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All of these touches are OK to do with friends.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828800"/>
            <a:ext cx="2133600" cy="2090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4" b="8984"/>
          <a:stretch/>
        </p:blipFill>
        <p:spPr>
          <a:xfrm>
            <a:off x="685800" y="4885880"/>
            <a:ext cx="1752600" cy="1743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885880"/>
            <a:ext cx="16002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19099" b="26736"/>
          <a:stretch/>
        </p:blipFill>
        <p:spPr>
          <a:xfrm>
            <a:off x="5829300" y="4793503"/>
            <a:ext cx="2133600" cy="17261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28185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am a neat kid and so are my friends.  My body is special too.  My body has private places.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My private places are covered by my clothes.</a:t>
            </a: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People keep their private places covered in public and NO ONE should be touching my private places!</a:t>
            </a:r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051"/>
          <a:stretch/>
        </p:blipFill>
        <p:spPr>
          <a:xfrm>
            <a:off x="3276600" y="3886200"/>
            <a:ext cx="2019300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02334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629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 have to remember NOT to touch anyone else’s private places either!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If someone tries to touch my private places I need to tell an adult RIGHT AWAY!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1219200"/>
            <a:ext cx="1714500" cy="1714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4100584"/>
            <a:ext cx="1752600" cy="201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429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If I feel like touching someone I need to keep my hands to myself and tell my parents how I feel</a:t>
            </a:r>
            <a:r>
              <a:rPr lang="en-US" dirty="0" smtClean="0"/>
              <a:t>.  They will help me with this.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590800"/>
            <a:ext cx="2824163" cy="28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680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58"/>
            <a:ext cx="8229600" cy="1143000"/>
          </a:xfrm>
        </p:spPr>
        <p:txBody>
          <a:bodyPr/>
          <a:lstStyle/>
          <a:p>
            <a:r>
              <a:rPr lang="en-US" dirty="0" smtClean="0"/>
              <a:t>Sometimes I just feel CURIOUS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58"/>
            <a:ext cx="8229600" cy="495700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Curious means wanting to know more.  It is OK to be curious.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When I feel CURIOUS about private places on a body I NEED TO TALK TO MY PARENTS.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5181600"/>
            <a:ext cx="1524000" cy="152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676400"/>
            <a:ext cx="1558455" cy="246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86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029" y="-9071"/>
            <a:ext cx="9067800" cy="66294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530" y="47171"/>
            <a:ext cx="2026920" cy="1447800"/>
          </a:xfrm>
          <a:prstGeom prst="rect">
            <a:avLst/>
          </a:prstGeom>
        </p:spPr>
      </p:pic>
      <p:pic>
        <p:nvPicPr>
          <p:cNvPr id="1026" name="Picture 2" descr="http://students.usm.maine.edu/donald.yannayon/reward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0" y="1828800"/>
            <a:ext cx="2208541" cy="203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666371" y="1524000"/>
            <a:ext cx="2229164" cy="1447800"/>
          </a:xfrm>
          <a:prstGeom prst="wedgeEllipseCallout">
            <a:avLst>
              <a:gd name="adj1" fmla="val -68269"/>
              <a:gd name="adj2" fmla="val 4667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Good job, a pat on the back is OK touching!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MCj0406118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35" y="2682647"/>
            <a:ext cx="2209789" cy="1660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81800" y="1524000"/>
            <a:ext cx="1971512" cy="1295400"/>
          </a:xfrm>
          <a:prstGeom prst="wedgeEllipseCallout">
            <a:avLst>
              <a:gd name="adj1" fmla="val -49233"/>
              <a:gd name="adj2" fmla="val 60776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High-five! This is OK touching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!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0" name="Picture 6" descr="http://cmtvarok.files.wordpress.com/2008/05/tag.png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990" y="4797898"/>
            <a:ext cx="2350130" cy="143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371600" y="4504871"/>
            <a:ext cx="2362200" cy="1362529"/>
          </a:xfrm>
          <a:prstGeom prst="wedgeRoundRectCallout">
            <a:avLst>
              <a:gd name="adj1" fmla="val 88074"/>
              <a:gd name="adj2" fmla="val -2895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I’m tagging you in gym.  This is OK touching!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1909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81000" y="533400"/>
            <a:ext cx="2247900" cy="1752600"/>
          </a:xfrm>
          <a:prstGeom prst="wedgeRectCallout">
            <a:avLst>
              <a:gd name="adj1" fmla="val 93683"/>
              <a:gd name="adj2" fmla="val 76025"/>
            </a:avLst>
          </a:pr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Remember, your body is special and no one should touch your private places</a:t>
            </a: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172200" y="533400"/>
            <a:ext cx="2552700" cy="2057400"/>
          </a:xfrm>
          <a:prstGeom prst="wedgeRectCallout">
            <a:avLst>
              <a:gd name="adj1" fmla="val -84173"/>
              <a:gd name="adj2" fmla="val 53042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Remember not to touch anyone else’s private places.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124200"/>
            <a:ext cx="4167187" cy="294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919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290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 am Special and so is My Body!</vt:lpstr>
      <vt:lpstr>I have friends at school</vt:lpstr>
      <vt:lpstr>PowerPoint Presentation</vt:lpstr>
      <vt:lpstr>PowerPoint Presentation</vt:lpstr>
      <vt:lpstr>PowerPoint Presentation</vt:lpstr>
      <vt:lpstr>PowerPoint Presentation</vt:lpstr>
      <vt:lpstr>Sometimes I just feel CURIOUS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and Friends</dc:title>
  <dc:creator>bonniej</dc:creator>
  <cp:lastModifiedBy>Bonnie Jamieson</cp:lastModifiedBy>
  <cp:revision>45</cp:revision>
  <dcterms:created xsi:type="dcterms:W3CDTF">2010-07-23T01:38:09Z</dcterms:created>
  <dcterms:modified xsi:type="dcterms:W3CDTF">2016-07-16T18:17:02Z</dcterms:modified>
</cp:coreProperties>
</file>