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05" autoAdjust="0"/>
    <p:restoredTop sz="94660"/>
  </p:normalViewPr>
  <p:slideViewPr>
    <p:cSldViewPr>
      <p:cViewPr varScale="1">
        <p:scale>
          <a:sx n="81" d="100"/>
          <a:sy n="81" d="100"/>
        </p:scale>
        <p:origin x="68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7D09DA-CDD5-432B-B81A-589EEAB0F5D9}" type="datetimeFigureOut">
              <a:rPr lang="en-US" smtClean="0"/>
              <a:pPr/>
              <a:t>8/29/2019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2EBA6A-1EAF-43CD-88F3-CF330228B5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0657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2EBA6A-1EAF-43CD-88F3-CF330228B5FF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4128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2EBA6A-1EAF-43CD-88F3-CF330228B5FF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0235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2EBA6A-1EAF-43CD-88F3-CF330228B5FF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4238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2EBA6A-1EAF-43CD-88F3-CF330228B5F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7176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2EBA6A-1EAF-43CD-88F3-CF330228B5F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7406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2EBA6A-1EAF-43CD-88F3-CF330228B5F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3839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2EBA6A-1EAF-43CD-88F3-CF330228B5F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4487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2EBA6A-1EAF-43CD-88F3-CF330228B5F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4825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2EBA6A-1EAF-43CD-88F3-CF330228B5F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9464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2EBA6A-1EAF-43CD-88F3-CF330228B5F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0021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2EBA6A-1EAF-43CD-88F3-CF330228B5FF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28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10F7E-D62B-4763-A440-25631DCE1AE5}" type="datetimeFigureOut">
              <a:rPr lang="en-US" smtClean="0"/>
              <a:pPr/>
              <a:t>8/29/2019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1A3D2-F9DB-429F-B8B5-3B5764FBFF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10F7E-D62B-4763-A440-25631DCE1AE5}" type="datetimeFigureOut">
              <a:rPr lang="en-US" smtClean="0"/>
              <a:pPr/>
              <a:t>8/29/2019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1A3D2-F9DB-429F-B8B5-3B5764FBFF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10F7E-D62B-4763-A440-25631DCE1AE5}" type="datetimeFigureOut">
              <a:rPr lang="en-US" smtClean="0"/>
              <a:pPr/>
              <a:t>8/29/2019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1A3D2-F9DB-429F-B8B5-3B5764FBFF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10F7E-D62B-4763-A440-25631DCE1AE5}" type="datetimeFigureOut">
              <a:rPr lang="en-US" smtClean="0"/>
              <a:pPr/>
              <a:t>8/29/2019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1A3D2-F9DB-429F-B8B5-3B5764FBFF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10F7E-D62B-4763-A440-25631DCE1AE5}" type="datetimeFigureOut">
              <a:rPr lang="en-US" smtClean="0"/>
              <a:pPr/>
              <a:t>8/29/2019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1A3D2-F9DB-429F-B8B5-3B5764FBFF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10F7E-D62B-4763-A440-25631DCE1AE5}" type="datetimeFigureOut">
              <a:rPr lang="en-US" smtClean="0"/>
              <a:pPr/>
              <a:t>8/29/2019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1A3D2-F9DB-429F-B8B5-3B5764FBFF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10F7E-D62B-4763-A440-25631DCE1AE5}" type="datetimeFigureOut">
              <a:rPr lang="en-US" smtClean="0"/>
              <a:pPr/>
              <a:t>8/29/2019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1A3D2-F9DB-429F-B8B5-3B5764FBFF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10F7E-D62B-4763-A440-25631DCE1AE5}" type="datetimeFigureOut">
              <a:rPr lang="en-US" smtClean="0"/>
              <a:pPr/>
              <a:t>8/29/2019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1A3D2-F9DB-429F-B8B5-3B5764FBFF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10F7E-D62B-4763-A440-25631DCE1AE5}" type="datetimeFigureOut">
              <a:rPr lang="en-US" smtClean="0"/>
              <a:pPr/>
              <a:t>8/29/2019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1A3D2-F9DB-429F-B8B5-3B5764FBFF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10F7E-D62B-4763-A440-25631DCE1AE5}" type="datetimeFigureOut">
              <a:rPr lang="en-US" smtClean="0"/>
              <a:pPr/>
              <a:t>8/29/2019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1A3D2-F9DB-429F-B8B5-3B5764FBFF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10F7E-D62B-4763-A440-25631DCE1AE5}" type="datetimeFigureOut">
              <a:rPr lang="en-US" smtClean="0"/>
              <a:pPr/>
              <a:t>8/29/2019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1A3D2-F9DB-429F-B8B5-3B5764FBFF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B10F7E-D62B-4763-A440-25631DCE1AE5}" type="datetimeFigureOut">
              <a:rPr lang="en-US" smtClean="0"/>
              <a:pPr/>
              <a:t>8/29/2019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51A3D2-F9DB-429F-B8B5-3B5764FBFFE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file:///D:\Documents%20and%20Settings\bonniej\Local%20Settings\Temporary%20Internet%20Files\Content.IE5\OXMR8X27\Screenbeans_Observar%5b1%5d.gif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http://leshumas.insa-lyon.fr/crl/images/screen%20beans/DOUTE.gi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0"/>
            <a:ext cx="7772400" cy="1470025"/>
          </a:xfrm>
        </p:spPr>
        <p:txBody>
          <a:bodyPr/>
          <a:lstStyle/>
          <a:p>
            <a:r>
              <a:rPr lang="en-US" dirty="0" smtClean="0"/>
              <a:t>Everybody Thinks Differently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2514600"/>
            <a:ext cx="6400800" cy="40386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Everybody has a Point of View</a:t>
            </a:r>
          </a:p>
          <a:p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1026" name="Picture 2" descr="D:\Documents and Settings\bonniej\Local Settings\Temporary Internet Files\Content.IE5\OXMR8X27\Screenbeans_Observar[1].gif"/>
          <p:cNvPicPr>
            <a:picLocks noChangeAspect="1" noChangeArrowheads="1"/>
          </p:cNvPicPr>
          <p:nvPr/>
        </p:nvPicPr>
        <p:blipFill>
          <a:blip r:embed="rId3" r:link="rId4" cstate="print"/>
          <a:srcRect l="38637" t="30000"/>
          <a:stretch>
            <a:fillRect/>
          </a:stretch>
        </p:blipFill>
        <p:spPr bwMode="auto">
          <a:xfrm>
            <a:off x="3200400" y="3886200"/>
            <a:ext cx="2514600" cy="195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There are some countries…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Where people are </a:t>
            </a:r>
            <a:r>
              <a:rPr lang="en-US" b="1" dirty="0" smtClean="0">
                <a:solidFill>
                  <a:srgbClr val="FF0000"/>
                </a:solidFill>
              </a:rPr>
              <a:t>NOT ALLOWED </a:t>
            </a:r>
            <a:r>
              <a:rPr lang="en-US" dirty="0" smtClean="0"/>
              <a:t>to share their opinions.  How sad for them!</a:t>
            </a:r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3200400"/>
            <a:ext cx="2211992" cy="22098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791200" y="3276600"/>
            <a:ext cx="2667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Some of us can share our opinions BUT some of us </a:t>
            </a:r>
            <a:r>
              <a:rPr lang="en-US" sz="2800" b="1" u="sng" dirty="0" smtClean="0">
                <a:solidFill>
                  <a:srgbClr val="FF0000"/>
                </a:solidFill>
              </a:rPr>
              <a:t>CANNOT!</a:t>
            </a:r>
            <a:endParaRPr lang="en-US" sz="2800" b="1" u="sng" dirty="0">
              <a:solidFill>
                <a:srgbClr val="FF0000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 rot="10800000">
            <a:off x="3048000" y="3200400"/>
            <a:ext cx="2819400" cy="2286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>
            <a:off x="3581400" y="3657600"/>
            <a:ext cx="24384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10800000" flipV="1">
            <a:off x="3657600" y="4038600"/>
            <a:ext cx="2362200" cy="11430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>We are lucky in our schools to share and disagree</a:t>
            </a:r>
          </a:p>
          <a:p>
            <a:pPr algn="ctr">
              <a:buNone/>
            </a:pPr>
            <a:r>
              <a:rPr lang="en-US" b="1" u="sng" dirty="0" smtClean="0">
                <a:solidFill>
                  <a:srgbClr val="FF0000"/>
                </a:solidFill>
              </a:rPr>
              <a:t>THEN MOVE ON!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33794" name="Picture 2" descr="MCj0078742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57600" y="3810000"/>
            <a:ext cx="2088732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5" name="AutoShape 3"/>
          <p:cNvSpPr>
            <a:spLocks noChangeArrowheads="1"/>
          </p:cNvSpPr>
          <p:nvPr/>
        </p:nvSpPr>
        <p:spPr bwMode="auto">
          <a:xfrm>
            <a:off x="533400" y="3810000"/>
            <a:ext cx="2438400" cy="2133600"/>
          </a:xfrm>
          <a:prstGeom prst="wedgeEllipseCallout">
            <a:avLst>
              <a:gd name="adj1" fmla="val 83853"/>
              <a:gd name="adj2" fmla="val -36030"/>
            </a:avLst>
          </a:prstGeom>
          <a:solidFill>
            <a:schemeClr val="accent1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Thanks for sharing your opinion even though it is different than mine!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796" name="AutoShape 4"/>
          <p:cNvSpPr>
            <a:spLocks noChangeArrowheads="1"/>
          </p:cNvSpPr>
          <p:nvPr/>
        </p:nvSpPr>
        <p:spPr bwMode="auto">
          <a:xfrm>
            <a:off x="6477000" y="3276600"/>
            <a:ext cx="2209800" cy="1905000"/>
          </a:xfrm>
          <a:prstGeom prst="wedgeEllipseCallout">
            <a:avLst>
              <a:gd name="adj1" fmla="val -90207"/>
              <a:gd name="adj2" fmla="val -9194"/>
            </a:avLst>
          </a:prstGeom>
          <a:solidFill>
            <a:schemeClr val="accent1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No problem. I like to hear other opinions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 think a lot about things!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I have opinions about things.</a:t>
            </a:r>
          </a:p>
          <a:p>
            <a:pPr>
              <a:buNone/>
            </a:pPr>
            <a:r>
              <a:rPr lang="en-US" dirty="0" smtClean="0"/>
              <a:t>The dictionary says an opinion is:</a:t>
            </a:r>
          </a:p>
          <a:p>
            <a:pPr>
              <a:buNone/>
            </a:pPr>
            <a:r>
              <a:rPr lang="en-US" b="1" dirty="0">
                <a:solidFill>
                  <a:srgbClr val="FF0000"/>
                </a:solidFill>
              </a:rPr>
              <a:t>	</a:t>
            </a:r>
            <a:r>
              <a:rPr lang="en-US" b="1" dirty="0" smtClean="0">
                <a:solidFill>
                  <a:srgbClr val="FF0000"/>
                </a:solidFill>
              </a:rPr>
              <a:t>A person’s ideas and thoughts towards something.</a:t>
            </a:r>
          </a:p>
          <a:p>
            <a:pPr>
              <a:buNone/>
            </a:pPr>
            <a:r>
              <a:rPr lang="en-US" b="1" dirty="0" smtClean="0"/>
              <a:t>It is a judgment of something.</a:t>
            </a:r>
          </a:p>
          <a:p>
            <a:pPr>
              <a:buNone/>
            </a:pPr>
            <a:r>
              <a:rPr lang="en-US" b="1" dirty="0"/>
              <a:t>	</a:t>
            </a:r>
            <a:r>
              <a:rPr lang="en-US" b="1" dirty="0" smtClean="0">
                <a:solidFill>
                  <a:srgbClr val="FF0000"/>
                </a:solidFill>
              </a:rPr>
              <a:t>An opinion is </a:t>
            </a:r>
            <a:r>
              <a:rPr lang="en-US" b="1" u="sng" dirty="0" smtClean="0">
                <a:solidFill>
                  <a:srgbClr val="FF0000"/>
                </a:solidFill>
              </a:rPr>
              <a:t>NOT</a:t>
            </a:r>
            <a:r>
              <a:rPr lang="en-US" b="1" dirty="0" smtClean="0">
                <a:solidFill>
                  <a:srgbClr val="FF0000"/>
                </a:solidFill>
              </a:rPr>
              <a:t> a fact.</a:t>
            </a:r>
            <a:endParaRPr lang="en-US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9800" y="4343400"/>
            <a:ext cx="2362200" cy="1685528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pPr>
              <a:buNone/>
            </a:pPr>
            <a:endParaRPr lang="en-US" dirty="0"/>
          </a:p>
        </p:txBody>
      </p:sp>
      <p:pic>
        <p:nvPicPr>
          <p:cNvPr id="3074" name="Picture 2" descr="http://leshumas.insa-lyon.fr/crl/images/screen%20beans/DOUTE.gif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1981200" y="1905000"/>
            <a:ext cx="1752600" cy="4234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loud Callout 5"/>
          <p:cNvSpPr/>
          <p:nvPr/>
        </p:nvSpPr>
        <p:spPr>
          <a:xfrm>
            <a:off x="4038600" y="1905000"/>
            <a:ext cx="3810000" cy="2895600"/>
          </a:xfrm>
          <a:prstGeom prst="cloudCallout">
            <a:avLst>
              <a:gd name="adj1" fmla="val -72497"/>
              <a:gd name="adj2" fmla="val -1062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I definitely have an opinion about that but I think they have a different one.  That’s OK</a:t>
            </a:r>
            <a:endParaRPr lang="en-US" sz="2400" b="1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Everyone has their own opinions…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u="sng" dirty="0" smtClean="0">
                <a:solidFill>
                  <a:srgbClr val="FF0000"/>
                </a:solidFill>
              </a:rPr>
              <a:t>And that is GOOD</a:t>
            </a:r>
            <a:r>
              <a:rPr lang="en-US" b="1" dirty="0" smtClean="0">
                <a:solidFill>
                  <a:srgbClr val="FF0000"/>
                </a:solidFill>
              </a:rPr>
              <a:t>..</a:t>
            </a:r>
            <a:r>
              <a:rPr lang="en-US" b="1" dirty="0" smtClean="0"/>
              <a:t>because the world would be boring if everyone thought the same!</a:t>
            </a:r>
          </a:p>
          <a:p>
            <a:pPr>
              <a:buNone/>
            </a:pPr>
            <a:endParaRPr lang="en-US" b="1" dirty="0">
              <a:solidFill>
                <a:srgbClr val="FF0000"/>
              </a:solidFill>
            </a:endParaRPr>
          </a:p>
          <a:p>
            <a:pPr>
              <a:buNone/>
            </a:pP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4098" name="Picture 2" descr="MCj0078708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3124200"/>
            <a:ext cx="2400300" cy="225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AutoShape 3"/>
          <p:cNvSpPr>
            <a:spLocks noChangeArrowheads="1"/>
          </p:cNvSpPr>
          <p:nvPr/>
        </p:nvSpPr>
        <p:spPr bwMode="auto">
          <a:xfrm>
            <a:off x="4572000" y="3200400"/>
            <a:ext cx="3581400" cy="2667000"/>
          </a:xfrm>
          <a:prstGeom prst="cloudCallout">
            <a:avLst>
              <a:gd name="adj1" fmla="val -94626"/>
              <a:gd name="adj2" fmla="val -48262"/>
            </a:avLst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How boring. We all think the same!  We’re starting to look the same!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Since everyone has an opinion…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Some people might disagree on things.  That is </a:t>
            </a:r>
            <a:r>
              <a:rPr lang="en-US" b="1" u="sng" dirty="0" smtClean="0"/>
              <a:t>OK</a:t>
            </a:r>
            <a:r>
              <a:rPr lang="en-US" dirty="0" smtClean="0"/>
              <a:t> too.</a:t>
            </a:r>
          </a:p>
          <a:p>
            <a:pPr algn="ctr">
              <a:buNone/>
            </a:pPr>
            <a:endParaRPr lang="en-US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en-US" b="1" dirty="0" smtClean="0">
                <a:solidFill>
                  <a:srgbClr val="FF0000"/>
                </a:solidFill>
              </a:rPr>
              <a:t>People can AGREE TO DISAGREE.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20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2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22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At School…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6388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When we discuss things at school, I have an opinion – like about a story.  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But another student might have a different opinion than me.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When that happens it is fun to tell each of our opinions AND THEN STOP.</a:t>
            </a:r>
          </a:p>
        </p:txBody>
      </p:sp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24600" y="5029200"/>
            <a:ext cx="2057400" cy="1543050"/>
          </a:xfrm>
          <a:prstGeom prst="rect">
            <a:avLst/>
          </a:prstGeom>
          <a:noFill/>
        </p:spPr>
      </p:pic>
      <p:sp>
        <p:nvSpPr>
          <p:cNvPr id="8" name="Oval Callout 7"/>
          <p:cNvSpPr/>
          <p:nvPr/>
        </p:nvSpPr>
        <p:spPr>
          <a:xfrm>
            <a:off x="1676400" y="5486400"/>
            <a:ext cx="4267200" cy="1219200"/>
          </a:xfrm>
          <a:prstGeom prst="wedgeEllipseCallout">
            <a:avLst>
              <a:gd name="adj1" fmla="val 60116"/>
              <a:gd name="adj2" fmla="val -6468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This was fun sharing opinions.  We should stop now so we DO NOT ARGUE.</a:t>
            </a:r>
            <a:endParaRPr lang="en-US" b="1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IT IS NOT A GOOD THING TO ARGUE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Each student tells their opinion and why it is their opinion</a:t>
            </a:r>
          </a:p>
          <a:p>
            <a:pPr algn="ctr">
              <a:buNone/>
            </a:pPr>
            <a:r>
              <a:rPr lang="en-US" b="1" dirty="0" smtClean="0">
                <a:solidFill>
                  <a:srgbClr val="FF0000"/>
                </a:solidFill>
              </a:rPr>
              <a:t>AND THEN…..</a:t>
            </a:r>
          </a:p>
          <a:p>
            <a:pPr>
              <a:buNone/>
            </a:pPr>
            <a:r>
              <a:rPr lang="en-US" b="1" dirty="0" smtClean="0"/>
              <a:t>They should stop and move on with what they were doing…..</a:t>
            </a:r>
            <a:endParaRPr lang="en-US" b="1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 b="16757"/>
          <a:stretch>
            <a:fillRect/>
          </a:stretch>
        </p:blipFill>
        <p:spPr bwMode="auto">
          <a:xfrm>
            <a:off x="5638800" y="4572000"/>
            <a:ext cx="2819400" cy="16764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31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>When people argue about opinions they start to feel bad.</a:t>
            </a: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7400" y="3657600"/>
            <a:ext cx="2540206" cy="2819400"/>
          </a:xfrm>
          <a:prstGeom prst="rect">
            <a:avLst/>
          </a:prstGeom>
          <a:noFill/>
        </p:spPr>
      </p:pic>
      <p:sp>
        <p:nvSpPr>
          <p:cNvPr id="5" name="Cloud Callout 4"/>
          <p:cNvSpPr/>
          <p:nvPr/>
        </p:nvSpPr>
        <p:spPr>
          <a:xfrm>
            <a:off x="5334000" y="2971800"/>
            <a:ext cx="2971800" cy="2438400"/>
          </a:xfrm>
          <a:prstGeom prst="cloudCallout">
            <a:avLst>
              <a:gd name="adj1" fmla="val -79461"/>
              <a:gd name="adj2" fmla="val -1300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I didn’t want to argue.  I feel so bad now!</a:t>
            </a:r>
            <a:endParaRPr lang="en-US" sz="2400" b="1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They Should Celebrate That They Can Share Their Ideas!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pic>
        <p:nvPicPr>
          <p:cNvPr id="9218" name="Picture 2" descr="http://www.rosebowlcentre.org/images/screen-bean-0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81600" y="2209800"/>
            <a:ext cx="1981200" cy="3632200"/>
          </a:xfrm>
          <a:prstGeom prst="rect">
            <a:avLst/>
          </a:prstGeom>
          <a:noFill/>
        </p:spPr>
      </p:pic>
      <p:sp>
        <p:nvSpPr>
          <p:cNvPr id="5" name="Explosion 2 4"/>
          <p:cNvSpPr/>
          <p:nvPr/>
        </p:nvSpPr>
        <p:spPr>
          <a:xfrm>
            <a:off x="685800" y="2362200"/>
            <a:ext cx="3429000" cy="3429000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We share great ideas!!!  High Five!!</a:t>
            </a:r>
            <a:endParaRPr lang="en-US" sz="2400" b="1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5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1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17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329</Words>
  <Application>Microsoft Office PowerPoint</Application>
  <PresentationFormat>On-screen Show (4:3)</PresentationFormat>
  <Paragraphs>51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Everybody Thinks Differently</vt:lpstr>
      <vt:lpstr>I think a lot about things!</vt:lpstr>
      <vt:lpstr>PowerPoint Presentation</vt:lpstr>
      <vt:lpstr>Everyone has their own opinions…</vt:lpstr>
      <vt:lpstr>Since everyone has an opinion…</vt:lpstr>
      <vt:lpstr>At School…</vt:lpstr>
      <vt:lpstr>IT IS NOT A GOOD THING TO ARGUE</vt:lpstr>
      <vt:lpstr>PowerPoint Presentation</vt:lpstr>
      <vt:lpstr>They Should Celebrate That They Can Share Their Ideas!</vt:lpstr>
      <vt:lpstr>There are some countries…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Everybody Thinks Differently</dc:title>
  <dc:creator>bonniej</dc:creator>
  <cp:lastModifiedBy>Lisa Falk</cp:lastModifiedBy>
  <cp:revision>12</cp:revision>
  <dcterms:created xsi:type="dcterms:W3CDTF">2009-06-18T19:06:46Z</dcterms:created>
  <dcterms:modified xsi:type="dcterms:W3CDTF">2019-08-29T20:09:22Z</dcterms:modified>
</cp:coreProperties>
</file>