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5" autoAdjust="0"/>
    <p:restoredTop sz="94660"/>
  </p:normalViewPr>
  <p:slideViewPr>
    <p:cSldViewPr>
      <p:cViewPr varScale="1">
        <p:scale>
          <a:sx n="81" d="100"/>
          <a:sy n="81" d="100"/>
        </p:scale>
        <p:origin x="6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D09DA-CDD5-432B-B81A-589EEAB0F5D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EBA6A-1EAF-43CD-88F3-CF330228B5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65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EBA6A-1EAF-43CD-88F3-CF330228B5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12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EBA6A-1EAF-43CD-88F3-CF330228B5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23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EBA6A-1EAF-43CD-88F3-CF330228B5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23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EBA6A-1EAF-43CD-88F3-CF330228B5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17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EBA6A-1EAF-43CD-88F3-CF330228B5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40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EBA6A-1EAF-43CD-88F3-CF330228B5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83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EBA6A-1EAF-43CD-88F3-CF330228B5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48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EBA6A-1EAF-43CD-88F3-CF330228B5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8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EBA6A-1EAF-43CD-88F3-CF330228B5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46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EBA6A-1EAF-43CD-88F3-CF330228B5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02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EBA6A-1EAF-43CD-88F3-CF330228B5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0F7E-D62B-4763-A440-25631DCE1AE5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A3D2-F9DB-429F-B8B5-3B5764FBF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0F7E-D62B-4763-A440-25631DCE1AE5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A3D2-F9DB-429F-B8B5-3B5764FBF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0F7E-D62B-4763-A440-25631DCE1AE5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A3D2-F9DB-429F-B8B5-3B5764FBF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0F7E-D62B-4763-A440-25631DCE1AE5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A3D2-F9DB-429F-B8B5-3B5764FBF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0F7E-D62B-4763-A440-25631DCE1AE5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A3D2-F9DB-429F-B8B5-3B5764FBF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0F7E-D62B-4763-A440-25631DCE1AE5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A3D2-F9DB-429F-B8B5-3B5764FBF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0F7E-D62B-4763-A440-25631DCE1AE5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A3D2-F9DB-429F-B8B5-3B5764FBF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0F7E-D62B-4763-A440-25631DCE1AE5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A3D2-F9DB-429F-B8B5-3B5764FBF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0F7E-D62B-4763-A440-25631DCE1AE5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A3D2-F9DB-429F-B8B5-3B5764FBF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0F7E-D62B-4763-A440-25631DCE1AE5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A3D2-F9DB-429F-B8B5-3B5764FBF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0F7E-D62B-4763-A440-25631DCE1AE5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A3D2-F9DB-429F-B8B5-3B5764FBF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10F7E-D62B-4763-A440-25631DCE1AE5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1A3D2-F9DB-429F-B8B5-3B5764FBF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/D:\Documents%20and%20Settings\bonniej\Local%20Settings\Temporary%20Internet%20Files\Content.IE5\OXMR8X27\Screenbeans_Observar%5b1%5d.g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leshumas.insa-lyon.fr/crl/images/screen%20beans/DOUTE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Everybody Thinks Differently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6400800" cy="4038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Everybody has a Point of View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 and Settings\bonniej\Local Settings\Temporary Internet Files\Content.IE5\OXMR8X27\Screenbeans_Observar[1].gif"/>
          <p:cNvPicPr>
            <a:picLocks noChangeAspect="1" noChangeArrowheads="1"/>
          </p:cNvPicPr>
          <p:nvPr/>
        </p:nvPicPr>
        <p:blipFill>
          <a:blip r:embed="rId3" r:link="rId4" cstate="print"/>
          <a:srcRect l="38637" t="30000"/>
          <a:stretch>
            <a:fillRect/>
          </a:stretch>
        </p:blipFill>
        <p:spPr bwMode="auto">
          <a:xfrm>
            <a:off x="3200400" y="3886200"/>
            <a:ext cx="25146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some countries…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Where people are </a:t>
            </a:r>
            <a:r>
              <a:rPr lang="en-US" b="1" dirty="0" smtClean="0">
                <a:solidFill>
                  <a:srgbClr val="FF0000"/>
                </a:solidFill>
              </a:rPr>
              <a:t>NOT ALLOWED </a:t>
            </a:r>
            <a:r>
              <a:rPr lang="en-US" dirty="0" smtClean="0"/>
              <a:t>to share their opinions.  How sad for them!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200400"/>
            <a:ext cx="2211992" cy="2209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91200" y="3276600"/>
            <a:ext cx="266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Some of us can share our opinions BUT some of us </a:t>
            </a:r>
            <a:r>
              <a:rPr lang="en-US" sz="2800" b="1" u="sng" dirty="0" smtClean="0">
                <a:solidFill>
                  <a:srgbClr val="FF0000"/>
                </a:solidFill>
              </a:rPr>
              <a:t>CANNOT!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3048000" y="3200400"/>
            <a:ext cx="2819400" cy="2286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3581400" y="3657600"/>
            <a:ext cx="2438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3657600" y="4038600"/>
            <a:ext cx="2362200" cy="1143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We are lucky in our schools to share and disagree</a:t>
            </a:r>
          </a:p>
          <a:p>
            <a:pPr algn="ctr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THEN MOVE ON!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3794" name="Picture 2" descr="MCj007874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810000"/>
            <a:ext cx="208873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810000"/>
            <a:ext cx="2438400" cy="2133600"/>
          </a:xfrm>
          <a:prstGeom prst="wedgeEllipseCallout">
            <a:avLst>
              <a:gd name="adj1" fmla="val 83853"/>
              <a:gd name="adj2" fmla="val -36030"/>
            </a:avLst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Thanks for sharing your opinion even though it is different than mine!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6477000" y="3276600"/>
            <a:ext cx="2209800" cy="1905000"/>
          </a:xfrm>
          <a:prstGeom prst="wedgeEllipseCallout">
            <a:avLst>
              <a:gd name="adj1" fmla="val -90207"/>
              <a:gd name="adj2" fmla="val -9194"/>
            </a:avLst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 problem. I like to hear other opinions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think a lot about things!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have opinions about things.</a:t>
            </a:r>
          </a:p>
          <a:p>
            <a:pPr>
              <a:buNone/>
            </a:pPr>
            <a:r>
              <a:rPr lang="en-US" dirty="0" smtClean="0"/>
              <a:t>The dictionary says an opinion is: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A person’s ideas and thoughts towards something.</a:t>
            </a:r>
          </a:p>
          <a:p>
            <a:pPr>
              <a:buNone/>
            </a:pPr>
            <a:r>
              <a:rPr lang="en-US" b="1" dirty="0" smtClean="0"/>
              <a:t>It is a judgment of something.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An opinion is </a:t>
            </a: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b="1" dirty="0" smtClean="0">
                <a:solidFill>
                  <a:srgbClr val="FF0000"/>
                </a:solidFill>
              </a:rPr>
              <a:t> a fact.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343400"/>
            <a:ext cx="2362200" cy="16855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3074" name="Picture 2" descr="http://leshumas.insa-lyon.fr/crl/images/screen%20beans/DOUTE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981200" y="1905000"/>
            <a:ext cx="1752600" cy="423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4038600" y="1905000"/>
            <a:ext cx="3810000" cy="2895600"/>
          </a:xfrm>
          <a:prstGeom prst="cloudCallout">
            <a:avLst>
              <a:gd name="adj1" fmla="val -72497"/>
              <a:gd name="adj2" fmla="val -106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 definitely have an opinion about that but I think they have a different one.  That’s OK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has their own opinions…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And that is GOOD</a:t>
            </a:r>
            <a:r>
              <a:rPr lang="en-US" b="1" dirty="0" smtClean="0">
                <a:solidFill>
                  <a:srgbClr val="FF0000"/>
                </a:solidFill>
              </a:rPr>
              <a:t>..</a:t>
            </a:r>
            <a:r>
              <a:rPr lang="en-US" b="1" dirty="0" smtClean="0"/>
              <a:t>because the world would be boring if everyone thought the same!</a:t>
            </a: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MCj007870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124200"/>
            <a:ext cx="2400300" cy="22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4572000" y="3200400"/>
            <a:ext cx="3581400" cy="2667000"/>
          </a:xfrm>
          <a:prstGeom prst="cloudCallout">
            <a:avLst>
              <a:gd name="adj1" fmla="val -94626"/>
              <a:gd name="adj2" fmla="val -48262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How boring. We all think the same!  We’re starting to look the same!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everyone has an opinion…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Some people might disagree on things.  That is </a:t>
            </a:r>
            <a:r>
              <a:rPr lang="en-US" b="1" u="sng" dirty="0" smtClean="0"/>
              <a:t>OK</a:t>
            </a:r>
            <a:r>
              <a:rPr lang="en-US" dirty="0" smtClean="0"/>
              <a:t> too.</a:t>
            </a: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People can AGREE TO DISAGREE.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At School…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we discuss things at school, I have an opinion – like about a story.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But another student might have a different opinion than me.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When that happens it is fun to tell each of our opinions AND THEN STOP.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029200"/>
            <a:ext cx="2057400" cy="1543050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1676400" y="5486400"/>
            <a:ext cx="4267200" cy="1219200"/>
          </a:xfrm>
          <a:prstGeom prst="wedgeEllipseCallout">
            <a:avLst>
              <a:gd name="adj1" fmla="val 60116"/>
              <a:gd name="adj2" fmla="val -64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This was fun sharing opinions.  We should stop now so we DO NOT ARGUE.</a:t>
            </a:r>
            <a:endParaRPr lang="en-US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IS NOT A GOOD THING TO ARGUE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Each student tells their opinion and why it is their opinion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AND THEN…..</a:t>
            </a:r>
          </a:p>
          <a:p>
            <a:pPr>
              <a:buNone/>
            </a:pPr>
            <a:r>
              <a:rPr lang="en-US" b="1" dirty="0" smtClean="0"/>
              <a:t>They should stop and move on with what they were doing…..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b="16757"/>
          <a:stretch>
            <a:fillRect/>
          </a:stretch>
        </p:blipFill>
        <p:spPr bwMode="auto">
          <a:xfrm>
            <a:off x="5638800" y="4572000"/>
            <a:ext cx="281940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When people argue about opinions they start to feel bad.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657600"/>
            <a:ext cx="2540206" cy="2819400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5334000" y="2971800"/>
            <a:ext cx="2971800" cy="2438400"/>
          </a:xfrm>
          <a:prstGeom prst="cloudCallout">
            <a:avLst>
              <a:gd name="adj1" fmla="val -79461"/>
              <a:gd name="adj2" fmla="val -130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 didn’t want to argue.  I feel so bad now!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They Should Celebrate That They Can Share Their Ideas!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9218" name="Picture 2" descr="http://www.rosebowlcentre.org/images/screen-bean-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209800"/>
            <a:ext cx="1981200" cy="3632200"/>
          </a:xfrm>
          <a:prstGeom prst="rect">
            <a:avLst/>
          </a:prstGeom>
          <a:noFill/>
        </p:spPr>
      </p:pic>
      <p:sp>
        <p:nvSpPr>
          <p:cNvPr id="5" name="Explosion 2 4"/>
          <p:cNvSpPr/>
          <p:nvPr/>
        </p:nvSpPr>
        <p:spPr>
          <a:xfrm>
            <a:off x="685800" y="2362200"/>
            <a:ext cx="34290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We share great ideas!!!  High Five!!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329</Words>
  <Application>Microsoft Office PowerPoint</Application>
  <PresentationFormat>On-screen Show (4:3)</PresentationFormat>
  <Paragraphs>51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Everybody Thinks Differently</vt:lpstr>
      <vt:lpstr>I think a lot about things!</vt:lpstr>
      <vt:lpstr>PowerPoint Presentation</vt:lpstr>
      <vt:lpstr>Everyone has their own opinions…</vt:lpstr>
      <vt:lpstr>Since everyone has an opinion…</vt:lpstr>
      <vt:lpstr>At School…</vt:lpstr>
      <vt:lpstr>IT IS NOT A GOOD THING TO ARGUE</vt:lpstr>
      <vt:lpstr>PowerPoint Presentation</vt:lpstr>
      <vt:lpstr>They Should Celebrate That They Can Share Their Ideas!</vt:lpstr>
      <vt:lpstr>There are some countries…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Everybody Thinks Differently</dc:title>
  <dc:creator>bonniej</dc:creator>
  <cp:lastModifiedBy>Lisa Falk</cp:lastModifiedBy>
  <cp:revision>12</cp:revision>
  <dcterms:created xsi:type="dcterms:W3CDTF">2009-06-18T19:06:46Z</dcterms:created>
  <dcterms:modified xsi:type="dcterms:W3CDTF">2019-08-29T20:09:22Z</dcterms:modified>
</cp:coreProperties>
</file>