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3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1CB325-CBFF-4699-A417-8D6B1518C5A1}" type="datetimeFigureOut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0BB955E-C7E3-480E-8466-8062F7644D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114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72DDE5-D255-43AD-B45E-FF5C64B103FE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51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181440-DD8B-43D5-BBBE-B6D46716433B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265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2E7A00-0232-4C83-9FE4-A00E176B3B79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842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B3A07E-D25C-45F1-A621-C1697FDD574C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025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9213CF-3C19-446A-AC3F-07E05CEE7969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378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A98E4D-B545-4449-A136-58CDA2B6BC75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064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DA0828-81B2-4A86-AE95-6A43BAA032B5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100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5DC5DC-C145-48D3-B9E0-D40C6B18CFC8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580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F46CDF-EB76-4CF2-BB99-A34FE1B283BF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752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AACD59-24A1-4BF5-82DC-FC03C641C642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81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E0285-95BF-48FE-8571-AC18608723B2}" type="datetimeFigureOut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E506F-4999-49FC-8671-319BC06361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312303"/>
      </p:ext>
    </p:extLst>
  </p:cSld>
  <p:clrMapOvr>
    <a:masterClrMapping/>
  </p:clrMapOvr>
  <p:transition spd="slow" advTm="3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2B543-6EC9-42BE-B91C-46A0F5E34DE8}" type="datetimeFigureOut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195B0-1B11-44AA-8C96-4D2FF2B11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669088"/>
      </p:ext>
    </p:extLst>
  </p:cSld>
  <p:clrMapOvr>
    <a:masterClrMapping/>
  </p:clrMapOvr>
  <p:transition spd="slow" advTm="3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3D752-F1B9-45FC-9660-A7A25464212B}" type="datetimeFigureOut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F6C71-AE4B-4077-8B61-FDC6D0F0D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194315"/>
      </p:ext>
    </p:extLst>
  </p:cSld>
  <p:clrMapOvr>
    <a:masterClrMapping/>
  </p:clrMapOvr>
  <p:transition spd="slow" advTm="3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EB8A8-E6AE-409C-8605-E63D28D280C7}" type="datetimeFigureOut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A04C9-3CD5-4EA0-8F3A-BE965FFC70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40515"/>
      </p:ext>
    </p:extLst>
  </p:cSld>
  <p:clrMapOvr>
    <a:masterClrMapping/>
  </p:clrMapOvr>
  <p:transition spd="slow" advTm="3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AC8DA-18E3-44D5-8A8D-9260338D648B}" type="datetimeFigureOut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EECB6-9EE7-416A-A420-BCBF3CE77D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14898"/>
      </p:ext>
    </p:extLst>
  </p:cSld>
  <p:clrMapOvr>
    <a:masterClrMapping/>
  </p:clrMapOvr>
  <p:transition spd="slow" advTm="3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B0A15-55E3-4D07-94B1-555E5A1E61C0}" type="datetimeFigureOut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2D934-1C3B-4289-A766-2285405103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125950"/>
      </p:ext>
    </p:extLst>
  </p:cSld>
  <p:clrMapOvr>
    <a:masterClrMapping/>
  </p:clrMapOvr>
  <p:transition spd="slow" advTm="3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DEA47-1106-4FA4-9CCF-97EEB1F05F14}" type="datetimeFigureOut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3CC14-4DA3-4B4B-BACB-072A1063E4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181070"/>
      </p:ext>
    </p:extLst>
  </p:cSld>
  <p:clrMapOvr>
    <a:masterClrMapping/>
  </p:clrMapOvr>
  <p:transition spd="slow" advTm="3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26E79-88C3-4533-A1C2-7AD92061DA7C}" type="datetimeFigureOut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B9418-9FE0-4217-977F-78EF1BF8F2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175166"/>
      </p:ext>
    </p:extLst>
  </p:cSld>
  <p:clrMapOvr>
    <a:masterClrMapping/>
  </p:clrMapOvr>
  <p:transition spd="slow" advTm="3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82DCF-E781-4BBC-9AB1-966B84EDF1C6}" type="datetimeFigureOut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3C69-E01C-4DFD-87D3-AF364863B4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630725"/>
      </p:ext>
    </p:extLst>
  </p:cSld>
  <p:clrMapOvr>
    <a:masterClrMapping/>
  </p:clrMapOvr>
  <p:transition spd="slow" advTm="3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7F3A5-707A-4C08-94CD-35A69669FA11}" type="datetimeFigureOut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FE4BC-37EE-4D53-A19C-B255A23244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674143"/>
      </p:ext>
    </p:extLst>
  </p:cSld>
  <p:clrMapOvr>
    <a:masterClrMapping/>
  </p:clrMapOvr>
  <p:transition spd="slow" advTm="3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E5C0C-7249-4CB2-B666-AD3CE3708029}" type="datetimeFigureOut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B347D-B74D-43B5-864D-5BB99E92A7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902907"/>
      </p:ext>
    </p:extLst>
  </p:cSld>
  <p:clrMapOvr>
    <a:masterClrMapping/>
  </p:clrMapOvr>
  <p:transition spd="slow" advTm="3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8C96A3-F12F-47AB-9292-720E16BAA6BB}" type="datetimeFigureOut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0130B5-C312-4CE0-827E-E87C26446F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3.m4a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534400" cy="6019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Sometimes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 at School I Get Upset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14800"/>
            <a:ext cx="16859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81600"/>
            <a:ext cx="16859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5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705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30722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" r="12975"/>
          <a:stretch>
            <a:fillRect/>
          </a:stretch>
        </p:blipFill>
        <p:spPr bwMode="auto">
          <a:xfrm>
            <a:off x="2590800" y="533400"/>
            <a:ext cx="4800600" cy="5859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rot="5400000">
            <a:off x="-266700" y="3467100"/>
            <a:ext cx="5715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533900" y="3467100"/>
            <a:ext cx="5715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Sometimes when I’m upset, I talk too loudly.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Sometimes when I’m upset, I cry.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0"/>
            <a:ext cx="16859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2000"/>
            <a:ext cx="16859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0805" y="308229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26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0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00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 smtClean="0"/>
              <a:t>When I’m upset I need to calm down.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3451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0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62484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sz="36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360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 smtClean="0"/>
              <a:t>Here are some things I can try to calm down.</a:t>
            </a:r>
          </a:p>
        </p:txBody>
      </p:sp>
      <p:pic>
        <p:nvPicPr>
          <p:cNvPr id="409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9"/>
          <a:stretch>
            <a:fillRect/>
          </a:stretch>
        </p:blipFill>
        <p:spPr bwMode="auto">
          <a:xfrm>
            <a:off x="2743200" y="3048000"/>
            <a:ext cx="43005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3600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3600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 smtClean="0"/>
              <a:t>Sit in my chair and rub my legs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360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43200"/>
            <a:ext cx="30607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400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3600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 smtClean="0"/>
              <a:t>Close my eyes.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3600" smtClean="0"/>
          </a:p>
        </p:txBody>
      </p:sp>
      <p:pic>
        <p:nvPicPr>
          <p:cNvPr id="614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3"/>
          <a:stretch>
            <a:fillRect/>
          </a:stretch>
        </p:blipFill>
        <p:spPr bwMode="auto">
          <a:xfrm>
            <a:off x="2895600" y="3429000"/>
            <a:ext cx="34766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sz="36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3600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 smtClean="0"/>
              <a:t>Take 5 deep  slow breaths.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3600" smtClean="0"/>
          </a:p>
        </p:txBody>
      </p:sp>
      <p:pic>
        <p:nvPicPr>
          <p:cNvPr id="8195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31353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33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33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33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33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33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3600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3600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 smtClean="0"/>
              <a:t>Put my head down on my desk.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3600" smtClean="0"/>
          </a:p>
        </p:txBody>
      </p:sp>
      <p:pic>
        <p:nvPicPr>
          <p:cNvPr id="28674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37338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3600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 smtClean="0"/>
              <a:t>I will try to calm down.  Then l’ll get back to work.</a:t>
            </a:r>
          </a:p>
        </p:txBody>
      </p:sp>
      <p:pic>
        <p:nvPicPr>
          <p:cNvPr id="29698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95600"/>
            <a:ext cx="42402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95</Words>
  <Application>Microsoft Office PowerPoint</Application>
  <PresentationFormat>On-screen Show (4:3)</PresentationFormat>
  <Paragraphs>42</Paragraphs>
  <Slides>10</Slides>
  <Notes>10</Notes>
  <HiddenSlides>0</HiddenSlides>
  <MMClips>11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bonniej</dc:creator>
  <cp:lastModifiedBy>Lisa Falk</cp:lastModifiedBy>
  <cp:revision>30</cp:revision>
  <dcterms:created xsi:type="dcterms:W3CDTF">2010-07-20T18:49:01Z</dcterms:created>
  <dcterms:modified xsi:type="dcterms:W3CDTF">2016-07-28T17:42:02Z</dcterms:modified>
</cp:coreProperties>
</file>