
<file path=[Content_Types].xml><?xml version="1.0" encoding="utf-8"?>
<Types xmlns="http://schemas.openxmlformats.org/package/2006/content-types">
  <Default Extension="png" ContentType="image/png"/>
  <Default Extension="m4a" ContentType="audio/mp4"/>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6" r:id="rId6"/>
    <p:sldId id="260" r:id="rId7"/>
    <p:sldId id="261" r:id="rId8"/>
    <p:sldId id="262" r:id="rId9"/>
    <p:sldId id="263" r:id="rId10"/>
    <p:sldId id="264" r:id="rId11"/>
    <p:sldId id="265" r:id="rId1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5" d="100"/>
          <a:sy n="125" d="100"/>
        </p:scale>
        <p:origin x="38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268061B2-D114-4FC9-8629-E1B3AD0645DE}" type="datetimeFigureOut">
              <a:rPr lang="en-US"/>
              <a:pPr>
                <a:defRPr/>
              </a:pPr>
              <a:t>7/28/2016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53F7537-72B0-459F-BBB6-136D0245E5EC}" type="slidenum">
              <a:rPr lang="en-US" altLang="en-US"/>
              <a:pPr/>
              <a:t>‹#›</a:t>
            </a:fld>
            <a:endParaRPr lang="en-US" altLang="en-US"/>
          </a:p>
        </p:txBody>
      </p:sp>
    </p:spTree>
    <p:extLst>
      <p:ext uri="{BB962C8B-B14F-4D97-AF65-F5344CB8AC3E}">
        <p14:creationId xmlns:p14="http://schemas.microsoft.com/office/powerpoint/2010/main" val="265085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3A46E0A3-1E98-4D63-8EB4-FF02460CA0EB}" type="datetimeFigureOut">
              <a:rPr lang="en-US"/>
              <a:pPr>
                <a:defRPr/>
              </a:pPr>
              <a:t>7/28/2016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518F6CD0-1501-42D4-A15C-801654D46EE9}" type="slidenum">
              <a:rPr lang="en-US" altLang="en-US"/>
              <a:pPr/>
              <a:t>‹#›</a:t>
            </a:fld>
            <a:endParaRPr lang="en-US" altLang="en-US"/>
          </a:p>
        </p:txBody>
      </p:sp>
    </p:spTree>
    <p:extLst>
      <p:ext uri="{BB962C8B-B14F-4D97-AF65-F5344CB8AC3E}">
        <p14:creationId xmlns:p14="http://schemas.microsoft.com/office/powerpoint/2010/main" val="2342698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F4E143-BF8E-4CC0-988C-33E4E077AF07}"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extLst>
      <p:ext uri="{BB962C8B-B14F-4D97-AF65-F5344CB8AC3E}">
        <p14:creationId xmlns:p14="http://schemas.microsoft.com/office/powerpoint/2010/main" val="2818877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BE909F-DBDB-4C76-B650-69F6737A7384}"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3146326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D1191A-AA2F-4D2B-9B07-D3C8D558DBA3}"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248107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456A8AF-A1EC-4265-9259-4B04B6E3A12C}"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53315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3951C4F-F35D-4F83-8F8E-3CBAE481E9F2}"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02047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9458F5-7A1B-4964-AFB2-C3FD6AE83761}"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184347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027BDD-9143-4EBA-8AE7-3246F3AEACBC}"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500461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0A44C2-9F9C-4A85-9C0E-69E3E55D5415}"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2237546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0FAD48-80A4-4C20-ADF1-A42E9C307C6B}"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1408591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D4E5CC-9E71-48B2-B409-E2F20EAE8801}"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787190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CDE83A-3536-4A80-9CD3-4B7B9030AF71}"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4006379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DAC6FBE-1AEA-4D4D-ACCA-9E01137C5168}" type="datetimeFigureOut">
              <a:rPr lang="en-US"/>
              <a:pPr>
                <a:defRPr/>
              </a:pPr>
              <a:t>7/28/2016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6A71095-2B6F-4B8C-8580-22FAC48B93C4}" type="slidenum">
              <a:rPr lang="en-US" altLang="en-US"/>
              <a:pPr/>
              <a:t>‹#›</a:t>
            </a:fld>
            <a:endParaRPr lang="en-US" altLang="en-US"/>
          </a:p>
        </p:txBody>
      </p:sp>
    </p:spTree>
    <p:extLst>
      <p:ext uri="{BB962C8B-B14F-4D97-AF65-F5344CB8AC3E}">
        <p14:creationId xmlns:p14="http://schemas.microsoft.com/office/powerpoint/2010/main" val="3400967880"/>
      </p:ext>
    </p:extLst>
  </p:cSld>
  <p:clrMapOvr>
    <a:masterClrMapping/>
  </p:clrMapOvr>
  <p:transition spd="slow" advTm="300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9BBFFD-63BC-4C0C-961A-130293808AA2}" type="datetimeFigureOut">
              <a:rPr lang="en-US"/>
              <a:pPr>
                <a:defRPr/>
              </a:pPr>
              <a:t>7/28/2016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766465-FC3D-4ED4-AD34-D55ABBDF5561}" type="slidenum">
              <a:rPr lang="en-US" altLang="en-US"/>
              <a:pPr/>
              <a:t>‹#›</a:t>
            </a:fld>
            <a:endParaRPr lang="en-US" altLang="en-US"/>
          </a:p>
        </p:txBody>
      </p:sp>
    </p:spTree>
    <p:extLst>
      <p:ext uri="{BB962C8B-B14F-4D97-AF65-F5344CB8AC3E}">
        <p14:creationId xmlns:p14="http://schemas.microsoft.com/office/powerpoint/2010/main" val="4208314596"/>
      </p:ext>
    </p:extLst>
  </p:cSld>
  <p:clrMapOvr>
    <a:masterClrMapping/>
  </p:clrMapOvr>
  <p:transition spd="slow" advTm="3000">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ECC697-F09B-4BED-8EA0-D4992EA08DFF}" type="datetimeFigureOut">
              <a:rPr lang="en-US"/>
              <a:pPr>
                <a:defRPr/>
              </a:pPr>
              <a:t>7/28/2016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174D0BB-D7B9-482B-A630-E55BB68F08ED}" type="slidenum">
              <a:rPr lang="en-US" altLang="en-US"/>
              <a:pPr/>
              <a:t>‹#›</a:t>
            </a:fld>
            <a:endParaRPr lang="en-US" altLang="en-US"/>
          </a:p>
        </p:txBody>
      </p:sp>
    </p:spTree>
    <p:extLst>
      <p:ext uri="{BB962C8B-B14F-4D97-AF65-F5344CB8AC3E}">
        <p14:creationId xmlns:p14="http://schemas.microsoft.com/office/powerpoint/2010/main" val="3104778927"/>
      </p:ext>
    </p:extLst>
  </p:cSld>
  <p:clrMapOvr>
    <a:masterClrMapping/>
  </p:clrMapOvr>
  <p:transition spd="slow" advTm="3000">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85ED38-B434-45A1-A817-90EB2C6832AE}" type="datetimeFigureOut">
              <a:rPr lang="en-US"/>
              <a:pPr>
                <a:defRPr/>
              </a:pPr>
              <a:t>7/28/2016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4BD0E1C-4CF8-4446-BFD0-1687D22F8FA1}" type="slidenum">
              <a:rPr lang="en-US" altLang="en-US"/>
              <a:pPr/>
              <a:t>‹#›</a:t>
            </a:fld>
            <a:endParaRPr lang="en-US" altLang="en-US"/>
          </a:p>
        </p:txBody>
      </p:sp>
    </p:spTree>
    <p:extLst>
      <p:ext uri="{BB962C8B-B14F-4D97-AF65-F5344CB8AC3E}">
        <p14:creationId xmlns:p14="http://schemas.microsoft.com/office/powerpoint/2010/main" val="1726941780"/>
      </p:ext>
    </p:extLst>
  </p:cSld>
  <p:clrMapOvr>
    <a:masterClrMapping/>
  </p:clrMapOvr>
  <p:transition spd="slow" advTm="300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566807-B2FA-4DBA-9A63-25A06948E2D0}" type="datetimeFigureOut">
              <a:rPr lang="en-US"/>
              <a:pPr>
                <a:defRPr/>
              </a:pPr>
              <a:t>7/28/2016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D84664A-E1AE-4788-B270-4AEA52D27867}" type="slidenum">
              <a:rPr lang="en-US" altLang="en-US"/>
              <a:pPr/>
              <a:t>‹#›</a:t>
            </a:fld>
            <a:endParaRPr lang="en-US" altLang="en-US"/>
          </a:p>
        </p:txBody>
      </p:sp>
    </p:spTree>
    <p:extLst>
      <p:ext uri="{BB962C8B-B14F-4D97-AF65-F5344CB8AC3E}">
        <p14:creationId xmlns:p14="http://schemas.microsoft.com/office/powerpoint/2010/main" val="3210623184"/>
      </p:ext>
    </p:extLst>
  </p:cSld>
  <p:clrMapOvr>
    <a:masterClrMapping/>
  </p:clrMapOvr>
  <p:transition spd="slow" advTm="300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F7458F3-C9EE-493A-8DB8-7F9A30927AFB}" type="datetimeFigureOut">
              <a:rPr lang="en-US"/>
              <a:pPr>
                <a:defRPr/>
              </a:pPr>
              <a:t>7/28/2016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84DA9D5-47D0-42D3-9887-85CAFCE3B4E8}" type="slidenum">
              <a:rPr lang="en-US" altLang="en-US"/>
              <a:pPr/>
              <a:t>‹#›</a:t>
            </a:fld>
            <a:endParaRPr lang="en-US" altLang="en-US"/>
          </a:p>
        </p:txBody>
      </p:sp>
    </p:spTree>
    <p:extLst>
      <p:ext uri="{BB962C8B-B14F-4D97-AF65-F5344CB8AC3E}">
        <p14:creationId xmlns:p14="http://schemas.microsoft.com/office/powerpoint/2010/main" val="4014672516"/>
      </p:ext>
    </p:extLst>
  </p:cSld>
  <p:clrMapOvr>
    <a:masterClrMapping/>
  </p:clrMapOvr>
  <p:transition spd="slow" advTm="300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210114E-A0E7-4208-9D3C-3D490DEBC8E1}" type="datetimeFigureOut">
              <a:rPr lang="en-US"/>
              <a:pPr>
                <a:defRPr/>
              </a:pPr>
              <a:t>7/28/2016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0157BC-8A93-48D1-9A25-1B80FCCC8FFE}" type="slidenum">
              <a:rPr lang="en-US" altLang="en-US"/>
              <a:pPr/>
              <a:t>‹#›</a:t>
            </a:fld>
            <a:endParaRPr lang="en-US" altLang="en-US"/>
          </a:p>
        </p:txBody>
      </p:sp>
    </p:spTree>
    <p:extLst>
      <p:ext uri="{BB962C8B-B14F-4D97-AF65-F5344CB8AC3E}">
        <p14:creationId xmlns:p14="http://schemas.microsoft.com/office/powerpoint/2010/main" val="143110589"/>
      </p:ext>
    </p:extLst>
  </p:cSld>
  <p:clrMapOvr>
    <a:masterClrMapping/>
  </p:clrMapOvr>
  <p:transition spd="slow" advTm="3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13B815-9D24-4746-A16E-8CC65CADAA41}" type="datetimeFigureOut">
              <a:rPr lang="en-US"/>
              <a:pPr>
                <a:defRPr/>
              </a:pPr>
              <a:t>7/28/2016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29674CC-4DAD-4212-BE59-B55B76B04E88}" type="slidenum">
              <a:rPr lang="en-US" altLang="en-US"/>
              <a:pPr/>
              <a:t>‹#›</a:t>
            </a:fld>
            <a:endParaRPr lang="en-US" altLang="en-US"/>
          </a:p>
        </p:txBody>
      </p:sp>
    </p:spTree>
    <p:extLst>
      <p:ext uri="{BB962C8B-B14F-4D97-AF65-F5344CB8AC3E}">
        <p14:creationId xmlns:p14="http://schemas.microsoft.com/office/powerpoint/2010/main" val="4246610502"/>
      </p:ext>
    </p:extLst>
  </p:cSld>
  <p:clrMapOvr>
    <a:masterClrMapping/>
  </p:clrMapOvr>
  <p:transition spd="slow" advTm="300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ACB026-D071-43A3-A051-410B5BDA6730}" type="datetimeFigureOut">
              <a:rPr lang="en-US"/>
              <a:pPr>
                <a:defRPr/>
              </a:pPr>
              <a:t>7/28/2016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A35D9B5-243C-43E5-9414-254DB5D86EBE}" type="slidenum">
              <a:rPr lang="en-US" altLang="en-US"/>
              <a:pPr/>
              <a:t>‹#›</a:t>
            </a:fld>
            <a:endParaRPr lang="en-US" altLang="en-US"/>
          </a:p>
        </p:txBody>
      </p:sp>
    </p:spTree>
    <p:extLst>
      <p:ext uri="{BB962C8B-B14F-4D97-AF65-F5344CB8AC3E}">
        <p14:creationId xmlns:p14="http://schemas.microsoft.com/office/powerpoint/2010/main" val="1034036727"/>
      </p:ext>
    </p:extLst>
  </p:cSld>
  <p:clrMapOvr>
    <a:masterClrMapping/>
  </p:clrMapOvr>
  <p:transition spd="slow" advTm="300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4E05DE-D7AA-4921-9FA3-CCE6AB23A99C}" type="datetimeFigureOut">
              <a:rPr lang="en-US"/>
              <a:pPr>
                <a:defRPr/>
              </a:pPr>
              <a:t>7/28/2016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46F7340-3784-4C61-8649-EBC2DB470732}" type="slidenum">
              <a:rPr lang="en-US" altLang="en-US"/>
              <a:pPr/>
              <a:t>‹#›</a:t>
            </a:fld>
            <a:endParaRPr lang="en-US" altLang="en-US"/>
          </a:p>
        </p:txBody>
      </p:sp>
    </p:spTree>
    <p:extLst>
      <p:ext uri="{BB962C8B-B14F-4D97-AF65-F5344CB8AC3E}">
        <p14:creationId xmlns:p14="http://schemas.microsoft.com/office/powerpoint/2010/main" val="3677158731"/>
      </p:ext>
    </p:extLst>
  </p:cSld>
  <p:clrMapOvr>
    <a:masterClrMapping/>
  </p:clrMapOvr>
  <p:transition spd="slow" advTm="300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DD82A9-F76D-429B-A81E-C24C2D0EF75D}" type="datetimeFigureOut">
              <a:rPr lang="en-US"/>
              <a:pPr>
                <a:defRPr/>
              </a:pPr>
              <a:t>7/28/2016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B5A45C3-213E-4842-BE62-6D8AEDF4E325}" type="slidenum">
              <a:rPr lang="en-US" altLang="en-US"/>
              <a:pPr/>
              <a:t>‹#›</a:t>
            </a:fld>
            <a:endParaRPr lang="en-US" altLang="en-US"/>
          </a:p>
        </p:txBody>
      </p:sp>
    </p:spTree>
    <p:extLst>
      <p:ext uri="{BB962C8B-B14F-4D97-AF65-F5344CB8AC3E}">
        <p14:creationId xmlns:p14="http://schemas.microsoft.com/office/powerpoint/2010/main" val="3601845456"/>
      </p:ext>
    </p:extLst>
  </p:cSld>
  <p:clrMapOvr>
    <a:masterClrMapping/>
  </p:clrMapOvr>
  <p:transition spd="slow" advTm="300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4F4F885-C0BA-4E97-9CFC-D64CB5455375}" type="datetimeFigureOut">
              <a:rPr lang="en-US"/>
              <a:pPr>
                <a:defRPr/>
              </a:pPr>
              <a:t>7/28/2016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985A120-B3FD-4D4E-9156-55E93568397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3000">
    <p:wipe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http://coolest-kid-birthday-parties.shippony.com/images/party-tales/character/pokemon/michelle-f/pokemon-03.jpg" TargetMode="External"/><Relationship Id="rId5" Type="http://schemas.openxmlformats.org/officeDocument/2006/relationships/image" Target="../media/image12.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13.emf"/><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8" Type="http://schemas.openxmlformats.org/officeDocument/2006/relationships/image" Target="../media/image4.wmf"/><Relationship Id="rId3" Type="http://schemas.microsoft.com/office/2007/relationships/media" Target="../media/media3.m4a"/><Relationship Id="rId7" Type="http://schemas.openxmlformats.org/officeDocument/2006/relationships/image" Target="../media/image3.wm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audio" Target="../media/media3.m4a"/><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microsoft.com/office/2007/relationships/media" Target="../media/media6.m4a"/><Relationship Id="rId7"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audio" Target="../media/media7.m4a"/><Relationship Id="rId5" Type="http://schemas.microsoft.com/office/2007/relationships/media" Target="../media/media7.m4a"/><Relationship Id="rId10" Type="http://schemas.openxmlformats.org/officeDocument/2006/relationships/image" Target="../media/image2.png"/><Relationship Id="rId4" Type="http://schemas.openxmlformats.org/officeDocument/2006/relationships/audio" Target="../media/media6.m4a"/><Relationship Id="rId9"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7.w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8.w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9.w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0.e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13.m4a"/><Relationship Id="rId7" Type="http://schemas.openxmlformats.org/officeDocument/2006/relationships/image" Target="../media/image11.wmf"/><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audio" Target="../media/media13.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81000"/>
            <a:ext cx="8458200" cy="6324600"/>
          </a:xfrm>
        </p:spPr>
        <p:txBody>
          <a:bodyPr rtlCol="0">
            <a:normAutofit fontScale="92500" lnSpcReduction="10000"/>
          </a:bodyPr>
          <a:lstStyle/>
          <a:p>
            <a:pPr eaLnBrk="1" fontAlgn="auto" hangingPunct="1">
              <a:spcAft>
                <a:spcPts val="0"/>
              </a:spcAft>
              <a:defRPr/>
            </a:pPr>
            <a:r>
              <a:rPr lang="en-US" sz="3600" dirty="0" smtClean="0">
                <a:solidFill>
                  <a:schemeClr val="tx1"/>
                </a:solidFill>
              </a:rPr>
              <a:t>BOYS AND GIRLS</a:t>
            </a:r>
          </a:p>
          <a:p>
            <a:pPr eaLnBrk="1" fontAlgn="auto" hangingPunct="1">
              <a:spcAft>
                <a:spcPts val="0"/>
              </a:spcAft>
              <a:defRPr/>
            </a:pPr>
            <a:r>
              <a:rPr lang="en-US" sz="3000" dirty="0" smtClean="0">
                <a:solidFill>
                  <a:schemeClr val="tx1"/>
                </a:solidFill>
              </a:rPr>
              <a:t>There are many different kinds of friends. It is nice to have lots of friends</a:t>
            </a:r>
          </a:p>
          <a:p>
            <a:pPr eaLnBrk="1" fontAlgn="auto" hangingPunct="1">
              <a:spcAft>
                <a:spcPts val="0"/>
              </a:spcAft>
              <a:defRPr/>
            </a:pPr>
            <a:endParaRPr lang="en-US" sz="2400" dirty="0"/>
          </a:p>
          <a:p>
            <a:pPr eaLnBrk="1" fontAlgn="auto" hangingPunct="1">
              <a:spcAft>
                <a:spcPts val="0"/>
              </a:spcAft>
              <a:defRPr/>
            </a:pPr>
            <a:endParaRPr lang="en-US" sz="2000" dirty="0" smtClean="0"/>
          </a:p>
          <a:p>
            <a:pPr eaLnBrk="1" fontAlgn="auto" hangingPunct="1">
              <a:spcAft>
                <a:spcPts val="0"/>
              </a:spcAft>
              <a:defRPr/>
            </a:pPr>
            <a:endParaRPr lang="en-US" sz="2000" dirty="0"/>
          </a:p>
          <a:p>
            <a:pPr eaLnBrk="1" fontAlgn="auto" hangingPunct="1">
              <a:spcAft>
                <a:spcPts val="0"/>
              </a:spcAft>
              <a:defRPr/>
            </a:pPr>
            <a:endParaRPr lang="en-US" sz="2000" dirty="0" smtClean="0"/>
          </a:p>
          <a:p>
            <a:pPr eaLnBrk="1" fontAlgn="auto" hangingPunct="1">
              <a:spcAft>
                <a:spcPts val="0"/>
              </a:spcAft>
              <a:defRPr/>
            </a:pPr>
            <a:endParaRPr lang="en-US" sz="2000" dirty="0"/>
          </a:p>
          <a:p>
            <a:pPr eaLnBrk="1" fontAlgn="auto" hangingPunct="1">
              <a:spcAft>
                <a:spcPts val="0"/>
              </a:spcAft>
              <a:defRPr/>
            </a:pPr>
            <a:endParaRPr lang="en-US" sz="2000" dirty="0" smtClean="0"/>
          </a:p>
          <a:p>
            <a:pPr eaLnBrk="1" fontAlgn="auto" hangingPunct="1">
              <a:spcAft>
                <a:spcPts val="0"/>
              </a:spcAft>
              <a:defRPr/>
            </a:pPr>
            <a:endParaRPr lang="en-US" sz="2000" dirty="0" smtClean="0"/>
          </a:p>
          <a:p>
            <a:pPr eaLnBrk="1" fontAlgn="auto" hangingPunct="1">
              <a:spcAft>
                <a:spcPts val="0"/>
              </a:spcAft>
              <a:defRPr/>
            </a:pPr>
            <a:endParaRPr lang="en-US" sz="2000" dirty="0"/>
          </a:p>
          <a:p>
            <a:pPr eaLnBrk="1" fontAlgn="auto" hangingPunct="1">
              <a:spcAft>
                <a:spcPts val="0"/>
              </a:spcAft>
              <a:defRPr/>
            </a:pPr>
            <a:endParaRPr lang="en-US" sz="2000" dirty="0" smtClean="0"/>
          </a:p>
          <a:p>
            <a:pPr eaLnBrk="1" fontAlgn="auto" hangingPunct="1">
              <a:spcAft>
                <a:spcPts val="0"/>
              </a:spcAft>
              <a:defRPr/>
            </a:pPr>
            <a:endParaRPr lang="en-US" sz="2000" dirty="0" smtClean="0"/>
          </a:p>
          <a:p>
            <a:pPr eaLnBrk="1" fontAlgn="auto" hangingPunct="1">
              <a:spcAft>
                <a:spcPts val="0"/>
              </a:spcAft>
              <a:defRPr/>
            </a:pPr>
            <a:endParaRPr lang="en-US" sz="2000" dirty="0" smtClean="0"/>
          </a:p>
          <a:p>
            <a:pPr eaLnBrk="1" fontAlgn="auto" hangingPunct="1">
              <a:spcAft>
                <a:spcPts val="0"/>
              </a:spcAft>
              <a:defRPr/>
            </a:pPr>
            <a:r>
              <a:rPr lang="en-US" sz="3000" dirty="0" smtClean="0">
                <a:solidFill>
                  <a:schemeClr val="tx1"/>
                </a:solidFill>
              </a:rPr>
              <a:t>Friends are people who talk together and play games. Friends are kind to each other. They say “Hi” to each other and they like to spend time together.</a:t>
            </a:r>
            <a:endParaRPr lang="en-US" sz="3000" dirty="0">
              <a:solidFill>
                <a:schemeClr val="tx1"/>
              </a:solidFill>
            </a:endParaRPr>
          </a:p>
        </p:txBody>
      </p:sp>
      <p:pic>
        <p:nvPicPr>
          <p:cNvPr id="1026" name="Picture 2" descr="MCj008905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2209800"/>
            <a:ext cx="32353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9504" fill="hold"/>
                                        <p:tgtEl>
                                          <p:spTgt spid="4"/>
                                        </p:tgtEl>
                                      </p:cBhvr>
                                    </p:cmd>
                                  </p:childTnLst>
                                </p:cTn>
                              </p:par>
                              <p:par>
                                <p:cTn id="7" presetID="12" presetClass="entr" presetSubtype="8"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slide(fromLeft)">
                                      <p:cBhvr>
                                        <p:cTn id="9" dur="2000"/>
                                        <p:tgtEl>
                                          <p:spTgt spid="1026"/>
                                        </p:tgtEl>
                                      </p:cBhvr>
                                    </p:animEffect>
                                  </p:childTnLst>
                                </p:cTn>
                              </p:par>
                              <p:par>
                                <p:cTn id="10" presetID="2" presetClass="entr" presetSubtype="8" fill="hold" nodeType="withEffect">
                                  <p:stCondLst>
                                    <p:cond delay="0"/>
                                  </p:stCondLst>
                                  <p:childTnLst>
                                    <p:set>
                                      <p:cBhvr>
                                        <p:cTn id="11" dur="1" fill="hold">
                                          <p:stCondLst>
                                            <p:cond delay="0"/>
                                          </p:stCondLst>
                                        </p:cTn>
                                        <p:tgtEl>
                                          <p:spTgt spid="3">
                                            <p:txEl>
                                              <p:pRg st="13" end="13"/>
                                            </p:txEl>
                                          </p:spTgt>
                                        </p:tgtEl>
                                        <p:attrNameLst>
                                          <p:attrName>style.visibility</p:attrName>
                                        </p:attrNameLst>
                                      </p:cBhvr>
                                      <p:to>
                                        <p:strVal val="visible"/>
                                      </p:to>
                                    </p:set>
                                    <p:anim calcmode="lin" valueType="num">
                                      <p:cBhvr additive="base">
                                        <p:cTn id="12" dur="20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lstStyle/>
          <a:p>
            <a:pPr eaLnBrk="1" hangingPunct="1">
              <a:buFont typeface="Arial" panose="020B0604020202020204" pitchFamily="34" charset="0"/>
              <a:buNone/>
            </a:pPr>
            <a:r>
              <a:rPr lang="en-US" altLang="en-US" sz="2400" smtClean="0"/>
              <a:t>So remember 7 tips about friends….</a:t>
            </a:r>
          </a:p>
          <a:p>
            <a:pPr eaLnBrk="1" hangingPunct="1">
              <a:buFont typeface="Arial" panose="020B0604020202020204" pitchFamily="34" charset="0"/>
              <a:buNone/>
            </a:pPr>
            <a:r>
              <a:rPr lang="en-US" altLang="en-US" sz="2400" smtClean="0"/>
              <a:t>1.It is great to have friends that are boys and friends that are girls.</a:t>
            </a:r>
          </a:p>
          <a:p>
            <a:pPr eaLnBrk="1" hangingPunct="1">
              <a:buFont typeface="Arial" panose="020B0604020202020204" pitchFamily="34" charset="0"/>
              <a:buNone/>
            </a:pPr>
            <a:r>
              <a:rPr lang="en-US" altLang="en-US" sz="2400" smtClean="0"/>
              <a:t>2.Friends are kind to each other.</a:t>
            </a:r>
          </a:p>
          <a:p>
            <a:pPr eaLnBrk="1" hangingPunct="1">
              <a:buFont typeface="Arial" panose="020B0604020202020204" pitchFamily="34" charset="0"/>
              <a:buNone/>
            </a:pPr>
            <a:r>
              <a:rPr lang="en-US" altLang="en-US" sz="2400" smtClean="0"/>
              <a:t>3. Kids do not have “boyfriends and girlfriends” in elementary school. They just want friends NOT love.</a:t>
            </a:r>
          </a:p>
          <a:p>
            <a:pPr eaLnBrk="1" hangingPunct="1">
              <a:buFont typeface="Arial" panose="020B0604020202020204" pitchFamily="34" charset="0"/>
              <a:buNone/>
            </a:pPr>
            <a:r>
              <a:rPr lang="en-US" altLang="en-US" sz="2400" smtClean="0"/>
              <a:t>4.If someone doesn’t want to be a friend that is OK- you can have other friends.</a:t>
            </a:r>
          </a:p>
        </p:txBody>
      </p:sp>
      <p:pic>
        <p:nvPicPr>
          <p:cNvPr id="3074" name="Picture 2" descr="http://coolest-kid-birthday-parties.shippony.com/images/party-tales/character/pokemon/michelle-f/pokemon-03.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28600" y="4038600"/>
            <a:ext cx="2895600" cy="26019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5" name="AutoShape 3"/>
          <p:cNvSpPr>
            <a:spLocks noChangeArrowheads="1"/>
          </p:cNvSpPr>
          <p:nvPr/>
        </p:nvSpPr>
        <p:spPr bwMode="auto">
          <a:xfrm>
            <a:off x="3429000" y="3962400"/>
            <a:ext cx="4648200" cy="2590800"/>
          </a:xfrm>
          <a:prstGeom prst="cloudCallout">
            <a:avLst>
              <a:gd name="adj1" fmla="val -66255"/>
              <a:gd name="adj2" fmla="val -22991"/>
            </a:avLst>
          </a:prstGeom>
          <a:solidFill>
            <a:schemeClr val="accent6">
              <a:lumMod val="60000"/>
              <a:lumOff val="40000"/>
            </a:schemeClr>
          </a:solidFill>
          <a:ln w="28575">
            <a:solidFill>
              <a:srgbClr val="000000"/>
            </a:solidFill>
            <a:round/>
            <a:headEnd/>
            <a:tailEnd/>
          </a:ln>
        </p:spPr>
        <p:txBody>
          <a:bodyPr/>
          <a:lstStyle/>
          <a:p>
            <a:pPr>
              <a:spcAft>
                <a:spcPts val="1000"/>
              </a:spcAft>
              <a:defRPr/>
            </a:pPr>
            <a:r>
              <a:rPr lang="en-US" sz="2000" b="1" dirty="0">
                <a:latin typeface="Century Gothic" pitchFamily="34" charset="0"/>
                <a:cs typeface="Arial" charset="0"/>
              </a:rPr>
              <a:t>I just want to play with friends and not think hard about one person!  And I’m way too young for Love!</a:t>
            </a:r>
            <a:endParaRPr lang="en-US" sz="2000" dirty="0">
              <a:latin typeface="Arial" charset="0"/>
              <a:cs typeface="Arial"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5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5500"/>
                            </p:stCondLst>
                            <p:childTnLst>
                              <p:par>
                                <p:cTn id="25" presetID="2" presetClass="entr" presetSubtype="1"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0500"/>
                            </p:stCondLst>
                            <p:childTnLst>
                              <p:par>
                                <p:cTn id="30" presetID="12" presetClass="entr" presetSubtype="4" fill="hold" nodeType="after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slide(fromBottom)">
                                      <p:cBhvr>
                                        <p:cTn id="32" dur="5000"/>
                                        <p:tgtEl>
                                          <p:spTgt spid="3074"/>
                                        </p:tgtEl>
                                      </p:cBhvr>
                                    </p:animEffect>
                                  </p:childTnLst>
                                </p:cTn>
                              </p:par>
                            </p:childTnLst>
                          </p:cTn>
                        </p:par>
                        <p:par>
                          <p:cTn id="33" fill="hold" nodeType="afterGroup">
                            <p:stCondLst>
                              <p:cond delay="25500"/>
                            </p:stCondLst>
                            <p:childTnLst>
                              <p:par>
                                <p:cTn id="34" presetID="52" presetClass="entr" presetSubtype="0" fill="hold" grpId="0" nodeType="afterEffect">
                                  <p:stCondLst>
                                    <p:cond delay="0"/>
                                  </p:stCondLst>
                                  <p:childTnLst>
                                    <p:set>
                                      <p:cBhvr>
                                        <p:cTn id="35" dur="1" fill="hold">
                                          <p:stCondLst>
                                            <p:cond delay="0"/>
                                          </p:stCondLst>
                                        </p:cTn>
                                        <p:tgtEl>
                                          <p:spTgt spid="3075"/>
                                        </p:tgtEl>
                                        <p:attrNameLst>
                                          <p:attrName>style.visibility</p:attrName>
                                        </p:attrNameLst>
                                      </p:cBhvr>
                                      <p:to>
                                        <p:strVal val="visible"/>
                                      </p:to>
                                    </p:set>
                                    <p:animScale>
                                      <p:cBhvr>
                                        <p:cTn id="36" dur="2000" decel="50000" fill="hold">
                                          <p:stCondLst>
                                            <p:cond delay="0"/>
                                          </p:stCondLst>
                                        </p:cTn>
                                        <p:tgtEl>
                                          <p:spTgt spid="30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2000" decel="50000" fill="hold">
                                          <p:stCondLst>
                                            <p:cond delay="0"/>
                                          </p:stCondLst>
                                        </p:cTn>
                                        <p:tgtEl>
                                          <p:spTgt spid="3075"/>
                                        </p:tgtEl>
                                        <p:attrNameLst>
                                          <p:attrName>ppt_x</p:attrName>
                                          <p:attrName>ppt_y</p:attrName>
                                        </p:attrNameLst>
                                      </p:cBhvr>
                                    </p:animMotion>
                                    <p:animEffect transition="in" filter="fade">
                                      <p:cBhvr>
                                        <p:cTn id="38" dur="2000"/>
                                        <p:tgtEl>
                                          <p:spTgt spid="3075"/>
                                        </p:tgtEl>
                                      </p:cBhvr>
                                    </p:animEffect>
                                  </p:childTnLst>
                                </p:cTn>
                              </p:par>
                            </p:childTnLst>
                          </p:cTn>
                        </p:par>
                        <p:par>
                          <p:cTn id="39" fill="hold">
                            <p:stCondLst>
                              <p:cond delay="27500"/>
                            </p:stCondLst>
                            <p:childTnLst>
                              <p:par>
                                <p:cTn id="40" presetID="1" presetClass="mediacall" presetSubtype="0" fill="hold" nodeType="afterEffect">
                                  <p:stCondLst>
                                    <p:cond delay="0"/>
                                  </p:stCondLst>
                                  <p:childTnLst>
                                    <p:cmd type="call" cmd="playFrom(0.0)">
                                      <p:cBhvr>
                                        <p:cTn id="41" dur="435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2" fill="hold" display="0">
                  <p:stCondLst>
                    <p:cond delay="indefinite"/>
                  </p:stCondLst>
                  <p:endCondLst>
                    <p:cond evt="onStopAudio" delay="0">
                      <p:tgtEl>
                        <p:sldTgt/>
                      </p:tgtEl>
                    </p:cond>
                  </p:endCondLst>
                </p:cTn>
                <p:tgtEl>
                  <p:spTgt spid="2"/>
                </p:tgtEl>
              </p:cMediaNode>
            </p:audio>
          </p:childTnLst>
        </p:cTn>
      </p:par>
    </p:tnLst>
    <p:bldLst>
      <p:bldP spid="30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lstStyle/>
          <a:p>
            <a:pPr eaLnBrk="1" hangingPunct="1">
              <a:buFont typeface="Arial" panose="020B0604020202020204" pitchFamily="34" charset="0"/>
              <a:buNone/>
            </a:pPr>
            <a:r>
              <a:rPr lang="en-US" altLang="en-US" sz="2800" smtClean="0"/>
              <a:t>5.It is </a:t>
            </a:r>
            <a:r>
              <a:rPr lang="en-US" altLang="en-US" sz="2800" smtClean="0">
                <a:solidFill>
                  <a:srgbClr val="FF0000"/>
                </a:solidFill>
              </a:rPr>
              <a:t>NOT ok to keep bothering someone who doesn’t want to be a friend.</a:t>
            </a:r>
          </a:p>
          <a:p>
            <a:pPr eaLnBrk="1" hangingPunct="1">
              <a:buFont typeface="Arial" panose="020B0604020202020204" pitchFamily="34" charset="0"/>
              <a:buNone/>
            </a:pPr>
            <a:r>
              <a:rPr lang="en-US" altLang="en-US" sz="2800" smtClean="0"/>
              <a:t>6. It is </a:t>
            </a:r>
            <a:r>
              <a:rPr lang="en-US" altLang="en-US" sz="2800" smtClean="0">
                <a:solidFill>
                  <a:srgbClr val="FF0000"/>
                </a:solidFill>
              </a:rPr>
              <a:t>NOT healthy to keep thinking of one person.</a:t>
            </a:r>
          </a:p>
          <a:p>
            <a:pPr eaLnBrk="1" hangingPunct="1">
              <a:buFont typeface="Arial" panose="020B0604020202020204" pitchFamily="34" charset="0"/>
              <a:buNone/>
            </a:pPr>
            <a:r>
              <a:rPr lang="en-US" altLang="en-US" sz="2800" smtClean="0"/>
              <a:t>7. If you are worried or have questions about another student, you can talk privately to a parent, a teacher, or a counselor.</a:t>
            </a:r>
          </a:p>
          <a:p>
            <a:pPr eaLnBrk="1" hangingPunct="1">
              <a:buFont typeface="Arial" panose="020B0604020202020204" pitchFamily="34" charset="0"/>
              <a:buNone/>
            </a:pPr>
            <a:endParaRPr lang="en-US" altLang="en-US" sz="2800" smtClean="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276600"/>
            <a:ext cx="3316288"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9" presetClass="entr" presetSubtype="0" fill="hold" nodeType="clickEffect">
                                  <p:stCondLst>
                                    <p:cond delay="0"/>
                                  </p:stCondLst>
                                  <p:childTnLst>
                                    <p:set>
                                      <p:cBhvr>
                                        <p:cTn id="42" dur="1" fill="hold">
                                          <p:stCondLst>
                                            <p:cond delay="0"/>
                                          </p:stCondLst>
                                        </p:cTn>
                                        <p:tgtEl>
                                          <p:spTgt spid="6146"/>
                                        </p:tgtEl>
                                        <p:attrNameLst>
                                          <p:attrName>style.visibility</p:attrName>
                                        </p:attrNameLst>
                                      </p:cBhvr>
                                      <p:to>
                                        <p:strVal val="visible"/>
                                      </p:to>
                                    </p:set>
                                    <p:anim calcmode="lin" valueType="num">
                                      <p:cBhvr>
                                        <p:cTn id="43" dur="2000" fill="hold"/>
                                        <p:tgtEl>
                                          <p:spTgt spid="6146"/>
                                        </p:tgtEl>
                                        <p:attrNameLst>
                                          <p:attrName>ppt_x</p:attrName>
                                        </p:attrNameLst>
                                      </p:cBhvr>
                                      <p:tavLst>
                                        <p:tav tm="0">
                                          <p:val>
                                            <p:strVal val="#ppt_x-.2"/>
                                          </p:val>
                                        </p:tav>
                                        <p:tav tm="100000">
                                          <p:val>
                                            <p:strVal val="#ppt_x"/>
                                          </p:val>
                                        </p:tav>
                                      </p:tavLst>
                                    </p:anim>
                                    <p:anim calcmode="lin" valueType="num">
                                      <p:cBhvr>
                                        <p:cTn id="44" dur="2000" fill="hold"/>
                                        <p:tgtEl>
                                          <p:spTgt spid="6146"/>
                                        </p:tgtEl>
                                        <p:attrNameLst>
                                          <p:attrName>ppt_y</p:attrName>
                                        </p:attrNameLst>
                                      </p:cBhvr>
                                      <p:tavLst>
                                        <p:tav tm="0">
                                          <p:val>
                                            <p:strVal val="#ppt_y"/>
                                          </p:val>
                                        </p:tav>
                                        <p:tav tm="100000">
                                          <p:val>
                                            <p:strVal val="#ppt_y"/>
                                          </p:val>
                                        </p:tav>
                                      </p:tavLst>
                                    </p:anim>
                                    <p:animEffect transition="in" filter="wipe(right)" prLst="gradientSize: 0.1">
                                      <p:cBhvr>
                                        <p:cTn id="45" dur="2000"/>
                                        <p:tgtEl>
                                          <p:spTgt spid="6146"/>
                                        </p:tgtEl>
                                      </p:cBhvr>
                                    </p:animEffect>
                                  </p:childTnLst>
                                </p:cTn>
                              </p:par>
                            </p:childTnLst>
                          </p:cTn>
                        </p:par>
                        <p:par>
                          <p:cTn id="46" fill="hold">
                            <p:stCondLst>
                              <p:cond delay="2000"/>
                            </p:stCondLst>
                            <p:childTnLst>
                              <p:par>
                                <p:cTn id="47" presetID="1" presetClass="mediacall" presetSubtype="0" fill="hold" nodeType="afterEffect">
                                  <p:stCondLst>
                                    <p:cond delay="0"/>
                                  </p:stCondLst>
                                  <p:childTnLst>
                                    <p:cmd type="call" cmd="playFrom(0.0)">
                                      <p:cBhvr>
                                        <p:cTn id="48" dur="2702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9"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6172200"/>
          </a:xfrm>
        </p:spPr>
        <p:txBody>
          <a:bodyPr/>
          <a:lstStyle/>
          <a:p>
            <a:pPr eaLnBrk="1" hangingPunct="1">
              <a:buFont typeface="Arial" panose="020B0604020202020204" pitchFamily="34" charset="0"/>
              <a:buNone/>
            </a:pPr>
            <a:r>
              <a:rPr lang="en-US" altLang="en-US" smtClean="0"/>
              <a:t>Boys can have friends that are boys</a:t>
            </a:r>
          </a:p>
          <a:p>
            <a:pPr eaLnBrk="1" hangingPunct="1">
              <a:buFont typeface="Arial" panose="020B0604020202020204" pitchFamily="34" charset="0"/>
              <a:buNone/>
            </a:pPr>
            <a:endParaRPr lang="en-US" altLang="en-US" smtClean="0"/>
          </a:p>
          <a:p>
            <a:pPr eaLnBrk="1" hangingPunct="1">
              <a:buFont typeface="Arial" panose="020B0604020202020204" pitchFamily="34" charset="0"/>
              <a:buNone/>
            </a:pPr>
            <a:endParaRPr lang="en-US" altLang="en-US" smtClean="0"/>
          </a:p>
          <a:p>
            <a:pPr eaLnBrk="1" hangingPunct="1">
              <a:buFont typeface="Arial" panose="020B0604020202020204" pitchFamily="34" charset="0"/>
              <a:buNone/>
            </a:pPr>
            <a:endParaRPr lang="en-US" altLang="en-US" smtClean="0"/>
          </a:p>
          <a:p>
            <a:pPr eaLnBrk="1" hangingPunct="1">
              <a:buFont typeface="Arial" panose="020B0604020202020204" pitchFamily="34" charset="0"/>
              <a:buNone/>
            </a:pPr>
            <a:endParaRPr lang="en-US" altLang="en-US" smtClean="0"/>
          </a:p>
          <a:p>
            <a:pPr eaLnBrk="1" hangingPunct="1">
              <a:buFont typeface="Arial" panose="020B0604020202020204" pitchFamily="34" charset="0"/>
              <a:buNone/>
            </a:pPr>
            <a:r>
              <a:rPr lang="en-US" altLang="en-US" smtClean="0"/>
              <a:t>And, boys can have friends that are girls.</a:t>
            </a:r>
          </a:p>
        </p:txBody>
      </p:sp>
      <p:pic>
        <p:nvPicPr>
          <p:cNvPr id="2050" name="Picture 2" descr="MCj014946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990600"/>
            <a:ext cx="2538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MCj0436041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114800"/>
            <a:ext cx="28336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267200" y="3124200"/>
            <a:ext cx="609600" cy="609600"/>
          </a:xfrm>
          <a:prstGeom prst="rect">
            <a:avLst/>
          </a:prstGeom>
        </p:spPr>
      </p:pic>
      <p:pic>
        <p:nvPicPr>
          <p:cNvPr id="5"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4267200" y="3124200"/>
            <a:ext cx="609600" cy="609600"/>
          </a:xfrm>
          <a:prstGeom prst="rect">
            <a:avLst/>
          </a:prstGeom>
        </p:spPr>
      </p:pic>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504" fill="hold"/>
                                        <p:tgtEl>
                                          <p:spTgt spid="4"/>
                                        </p:tgtEl>
                                      </p:cBhvr>
                                    </p:cmd>
                                  </p:childTnLst>
                                </p:cTn>
                              </p:par>
                              <p:par>
                                <p:cTn id="7" presetID="2" presetClass="entr" presetSubtype="4"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additive="base">
                                        <p:cTn id="9"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0"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1" presetID="12" presetClass="entr" presetSubtype="2"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slide(fromRight)">
                                      <p:cBhvr>
                                        <p:cTn id="13" dur="2000"/>
                                        <p:tgtEl>
                                          <p:spTgt spid="2050"/>
                                        </p:tgtEl>
                                      </p:cBhvr>
                                    </p:animEffect>
                                  </p:childTnLst>
                                </p:cTn>
                              </p:par>
                            </p:childTnLst>
                          </p:cTn>
                        </p:par>
                        <p:par>
                          <p:cTn id="14" fill="hold">
                            <p:stCondLst>
                              <p:cond delay="4504"/>
                            </p:stCondLst>
                            <p:childTnLst>
                              <p:par>
                                <p:cTn id="15" presetID="1" presetClass="mediacall" presetSubtype="0" fill="hold" nodeType="afterEffect">
                                  <p:stCondLst>
                                    <p:cond delay="0"/>
                                  </p:stCondLst>
                                  <p:childTnLst>
                                    <p:cmd type="call" cmd="playFrom(0.0)">
                                      <p:cBhvr>
                                        <p:cTn id="16" dur="4503" fill="hold"/>
                                        <p:tgtEl>
                                          <p:spTgt spid="5"/>
                                        </p:tgtEl>
                                      </p:cBhvr>
                                    </p:cmd>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12" presetClass="entr" presetSubtype="2"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slide(fromRight)">
                                      <p:cBhvr>
                                        <p:cTn id="23"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4" fill="hold" display="0">
                  <p:stCondLst>
                    <p:cond delay="indefinite"/>
                  </p:stCondLst>
                  <p:endCondLst>
                    <p:cond evt="onStopAudio" delay="0">
                      <p:tgtEl>
                        <p:sldTgt/>
                      </p:tgtEl>
                    </p:cond>
                  </p:endCondLst>
                </p:cTn>
                <p:tgtEl>
                  <p:spTgt spid="4"/>
                </p:tgtEl>
              </p:cMediaNode>
            </p:audio>
            <p:audio>
              <p:cMediaNode vol="80000" showWhenStopped="0">
                <p:cTn id="25"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791200"/>
          </a:xfrm>
        </p:spPr>
        <p:txBody>
          <a:bodyPr/>
          <a:lstStyle/>
          <a:p>
            <a:pPr algn="ctr" eaLnBrk="1" hangingPunct="1">
              <a:buFont typeface="Arial" panose="020B0604020202020204" pitchFamily="34" charset="0"/>
              <a:buNone/>
            </a:pPr>
            <a:r>
              <a:rPr lang="en-US" altLang="en-US" smtClean="0"/>
              <a:t>A friend that is a girl is someone to talk to and play games with. Having a friend that is a girl, </a:t>
            </a:r>
            <a:r>
              <a:rPr lang="en-US" altLang="en-US" smtClean="0">
                <a:solidFill>
                  <a:srgbClr val="FF0000"/>
                </a:solidFill>
              </a:rPr>
              <a:t>does not mean that she is your “girlfriend”.</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552700"/>
            <a:ext cx="5105400"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538" fill="hold"/>
                                        <p:tgtEl>
                                          <p:spTgt spid="2"/>
                                        </p:tgtEl>
                                      </p:cBhvr>
                                    </p:cmd>
                                  </p:childTnLst>
                                </p:cTn>
                              </p:par>
                              <p:par>
                                <p:cTn id="7" presetID="12" presetClass="entr" presetSubtype="4"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slide(fromBottom)">
                                      <p:cBhvr>
                                        <p:cTn id="9" dur="2000"/>
                                        <p:tgtEl>
                                          <p:spTgt spid="3">
                                            <p:txEl>
                                              <p:pRg st="0" end="0"/>
                                            </p:txEl>
                                          </p:spTgt>
                                        </p:tgtEl>
                                      </p:cBhvr>
                                    </p:animEffect>
                                  </p:childTnLst>
                                </p:cTn>
                              </p:par>
                              <p:par>
                                <p:cTn id="10" presetID="3" presetClass="entr" presetSubtype="1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linds(horizontal)">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382000" cy="5867400"/>
          </a:xfrm>
        </p:spPr>
        <p:txBody>
          <a:bodyPr rtlCol="0">
            <a:normAutofit lnSpcReduction="10000"/>
          </a:bodyPr>
          <a:lstStyle/>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dirty="0"/>
          </a:p>
          <a:p>
            <a:pPr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None/>
              <a:defRPr/>
            </a:pPr>
            <a:endParaRPr lang="en-US" sz="2800" dirty="0" smtClean="0"/>
          </a:p>
          <a:p>
            <a:pPr eaLnBrk="1" fontAlgn="auto" hangingPunct="1">
              <a:spcAft>
                <a:spcPts val="0"/>
              </a:spcAft>
              <a:buFont typeface="Arial" panose="020B0604020202020204" pitchFamily="34" charset="0"/>
              <a:buNone/>
              <a:defRPr/>
            </a:pPr>
            <a:endParaRPr lang="en-US" sz="2800" dirty="0"/>
          </a:p>
          <a:p>
            <a:pPr eaLnBrk="1" fontAlgn="auto" hangingPunct="1">
              <a:spcAft>
                <a:spcPts val="0"/>
              </a:spcAft>
              <a:buFont typeface="Arial" panose="020B0604020202020204" pitchFamily="34" charset="0"/>
              <a:buNone/>
              <a:defRPr/>
            </a:pPr>
            <a:endParaRPr lang="en-US" sz="2800" dirty="0" smtClean="0"/>
          </a:p>
          <a:p>
            <a:pPr eaLnBrk="1" fontAlgn="auto" hangingPunct="1">
              <a:spcAft>
                <a:spcPts val="0"/>
              </a:spcAft>
              <a:buFont typeface="Arial" panose="020B0604020202020204" pitchFamily="34" charset="0"/>
              <a:buNone/>
              <a:defRPr/>
            </a:pPr>
            <a:endParaRPr lang="en-US" sz="2800" dirty="0" smtClean="0"/>
          </a:p>
          <a:p>
            <a:pPr eaLnBrk="1" fontAlgn="auto" hangingPunct="1">
              <a:spcAft>
                <a:spcPts val="0"/>
              </a:spcAft>
              <a:buFont typeface="Arial" panose="020B0604020202020204" pitchFamily="34" charset="0"/>
              <a:buNone/>
              <a:defRPr/>
            </a:pPr>
            <a:r>
              <a:rPr lang="en-US" sz="2800" dirty="0" smtClean="0"/>
              <a:t>For a boy to have a girlfriend he should be about 15 years or older. </a:t>
            </a:r>
            <a:r>
              <a:rPr lang="en-US" sz="2800" dirty="0" smtClean="0">
                <a:solidFill>
                  <a:srgbClr val="FF0000"/>
                </a:solidFill>
              </a:rPr>
              <a:t>Usually kids do Not have boyfriends or girlfriends in elementary school. This is definitely too young for girlfriends and love</a:t>
            </a:r>
            <a:r>
              <a:rPr lang="en-US" sz="2800" dirty="0" smtClean="0"/>
              <a:t>. To be a “boyfriend” or “girlfriend” takes a long time too. </a:t>
            </a:r>
            <a:endParaRPr lang="en-US" sz="2800" dirty="0" smtClean="0">
              <a:solidFill>
                <a:srgbClr val="FF0000"/>
              </a:solidFill>
            </a:endParaRPr>
          </a:p>
          <a:p>
            <a:pPr eaLnBrk="1" fontAlgn="auto" hangingPunct="1">
              <a:spcAft>
                <a:spcPts val="0"/>
              </a:spcAft>
              <a:buFont typeface="Arial" panose="020B0604020202020204" pitchFamily="34" charset="0"/>
              <a:buNone/>
              <a:defRPr/>
            </a:pPr>
            <a:endParaRPr lang="en-US" dirty="0"/>
          </a:p>
        </p:txBody>
      </p:sp>
      <p:pic>
        <p:nvPicPr>
          <p:cNvPr id="4098" name="Picture 2" descr="MCj0233167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62200" y="1295400"/>
            <a:ext cx="43878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3"/>
          <p:cNvSpPr>
            <a:spLocks noChangeArrowheads="1"/>
          </p:cNvSpPr>
          <p:nvPr/>
        </p:nvSpPr>
        <p:spPr bwMode="auto">
          <a:xfrm rot="981858">
            <a:off x="409575" y="682625"/>
            <a:ext cx="1828800" cy="1371600"/>
          </a:xfrm>
          <a:prstGeom prst="wedgeEllipseCallout">
            <a:avLst>
              <a:gd name="adj1" fmla="val 118403"/>
              <a:gd name="adj2" fmla="val -36481"/>
            </a:avLst>
          </a:prstGeom>
          <a:solidFill>
            <a:schemeClr val="accent4">
              <a:lumMod val="40000"/>
              <a:lumOff val="60000"/>
            </a:schemeClr>
          </a:solidFill>
          <a:ln w="28575">
            <a:solidFill>
              <a:srgbClr val="000000"/>
            </a:solidFill>
            <a:miter lim="800000"/>
            <a:headEnd/>
            <a:tailEnd/>
          </a:ln>
        </p:spPr>
        <p:txBody>
          <a:bodyPr/>
          <a:lstStyle/>
          <a:p>
            <a:pPr>
              <a:spcAft>
                <a:spcPts val="1000"/>
              </a:spcAft>
              <a:defRPr/>
            </a:pPr>
            <a:r>
              <a:rPr lang="en-US" sz="1400" b="1" dirty="0">
                <a:latin typeface="Century Gothic" pitchFamily="34" charset="0"/>
                <a:cs typeface="Arial" charset="0"/>
              </a:rPr>
              <a:t>Hey do you want a boyfriend?</a:t>
            </a:r>
            <a:endParaRPr lang="en-US" dirty="0">
              <a:latin typeface="Arial" charset="0"/>
              <a:cs typeface="Arial" charset="0"/>
            </a:endParaRPr>
          </a:p>
        </p:txBody>
      </p:sp>
      <p:sp>
        <p:nvSpPr>
          <p:cNvPr id="4100" name="AutoShape 4"/>
          <p:cNvSpPr>
            <a:spLocks noChangeArrowheads="1"/>
          </p:cNvSpPr>
          <p:nvPr/>
        </p:nvSpPr>
        <p:spPr bwMode="auto">
          <a:xfrm rot="-643569">
            <a:off x="6540500" y="731838"/>
            <a:ext cx="2286000" cy="1714500"/>
          </a:xfrm>
          <a:prstGeom prst="wedgeEllipseCallout">
            <a:avLst>
              <a:gd name="adj1" fmla="val -86389"/>
              <a:gd name="adj2" fmla="val -13556"/>
            </a:avLst>
          </a:prstGeom>
          <a:solidFill>
            <a:schemeClr val="accent4">
              <a:lumMod val="40000"/>
              <a:lumOff val="60000"/>
            </a:schemeClr>
          </a:solidFill>
          <a:ln w="28575">
            <a:solidFill>
              <a:srgbClr val="000000"/>
            </a:solidFill>
            <a:miter lim="800000"/>
            <a:headEnd/>
            <a:tailEnd/>
          </a:ln>
        </p:spPr>
        <p:txBody>
          <a:bodyPr/>
          <a:lstStyle/>
          <a:p>
            <a:pPr>
              <a:spcAft>
                <a:spcPts val="1000"/>
              </a:spcAft>
              <a:defRPr/>
            </a:pPr>
            <a:r>
              <a:rPr lang="en-US" sz="1400" b="1">
                <a:latin typeface="Century Gothic" pitchFamily="34" charset="0"/>
                <a:cs typeface="Arial" charset="0"/>
              </a:rPr>
              <a:t>Definitely Not I’m too young, I want to have fun – Let’s play Pokemon stuff!</a:t>
            </a:r>
            <a:endParaRPr lang="en-US">
              <a:latin typeface="Arial" charset="0"/>
              <a:cs typeface="Arial"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67200" y="3124200"/>
            <a:ext cx="609600" cy="609600"/>
          </a:xfrm>
          <a:prstGeom prst="rect">
            <a:avLst/>
          </a:prstGeom>
        </p:spPr>
      </p:pic>
      <p:pic>
        <p:nvPicPr>
          <p:cNvPr id="5"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4267200" y="3124200"/>
            <a:ext cx="609600" cy="609600"/>
          </a:xfrm>
          <a:prstGeom prst="rect">
            <a:avLst/>
          </a:prstGeom>
        </p:spPr>
      </p:pic>
      <p:pic>
        <p:nvPicPr>
          <p:cNvPr id="6"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4267200" y="3124200"/>
            <a:ext cx="609600" cy="609600"/>
          </a:xfrm>
          <a:prstGeom prst="rect">
            <a:avLst/>
          </a:prstGeom>
        </p:spPr>
      </p:pic>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1036" fill="hold"/>
                                        <p:tgtEl>
                                          <p:spTgt spid="4"/>
                                        </p:tgtEl>
                                      </p:cBhvr>
                                    </p:cmd>
                                  </p:childTnLst>
                                </p:cTn>
                              </p:par>
                              <p:par>
                                <p:cTn id="7" presetID="25"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anim calcmode="lin" valueType="num">
                                      <p:cBhvr>
                                        <p:cTn id="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1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1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1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1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1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1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16" dur="1000" decel="50000">
                                          <p:stCondLst>
                                            <p:cond delay="0"/>
                                          </p:stCondLst>
                                        </p:cTn>
                                        <p:tgtEl>
                                          <p:spTgt spid="3">
                                            <p:txEl>
                                              <p:pRg st="7" end="7"/>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slide(fromBottom)">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4504" fill="hold"/>
                                        <p:tgtEl>
                                          <p:spTgt spid="5"/>
                                        </p:tgtEl>
                                      </p:cBhvr>
                                    </p:cmd>
                                  </p:childTnLst>
                                </p:cTn>
                              </p:par>
                              <p:par>
                                <p:cTn id="24" presetID="12" presetClass="entr" presetSubtype="8" fill="hold" grpId="0" nodeType="with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slide(fromLeft)">
                                      <p:cBhvr>
                                        <p:cTn id="26" dur="500"/>
                                        <p:tgtEl>
                                          <p:spTgt spid="4099"/>
                                        </p:tgtEl>
                                      </p:cBhvr>
                                    </p:animEffect>
                                  </p:childTnLst>
                                </p:cTn>
                              </p:par>
                            </p:childTnLst>
                          </p:cTn>
                        </p:par>
                        <p:par>
                          <p:cTn id="27" fill="hold">
                            <p:stCondLst>
                              <p:cond delay="4504"/>
                            </p:stCondLst>
                            <p:childTnLst>
                              <p:par>
                                <p:cTn id="28" presetID="1" presetClass="mediacall" presetSubtype="0" fill="hold" nodeType="afterEffect">
                                  <p:stCondLst>
                                    <p:cond delay="0"/>
                                  </p:stCondLst>
                                  <p:childTnLst>
                                    <p:cmd type="call" cmd="playFrom(0.0)">
                                      <p:cBhvr>
                                        <p:cTn id="29" dur="8544" fill="hold"/>
                                        <p:tgtEl>
                                          <p:spTgt spid="6"/>
                                        </p:tgtEl>
                                      </p:cBhvr>
                                    </p:cmd>
                                  </p:childTnLst>
                                </p:cTn>
                              </p:par>
                              <p:par>
                                <p:cTn id="30" presetID="12" presetClass="entr" presetSubtype="2" fill="hold" grpId="0" nodeType="with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slide(fromRight)">
                                      <p:cBhvr>
                                        <p:cTn id="3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3" fill="hold" display="0">
                  <p:stCondLst>
                    <p:cond delay="indefinite"/>
                  </p:stCondLst>
                  <p:endCondLst>
                    <p:cond evt="onStopAudio" delay="0">
                      <p:tgtEl>
                        <p:sldTgt/>
                      </p:tgtEl>
                    </p:cond>
                  </p:endCondLst>
                </p:cTn>
                <p:tgtEl>
                  <p:spTgt spid="4"/>
                </p:tgtEl>
              </p:cMediaNode>
            </p:audio>
            <p:audio>
              <p:cMediaNode vol="80000" showWhenStopped="0">
                <p:cTn id="34" fill="hold" display="0">
                  <p:stCondLst>
                    <p:cond delay="indefinite"/>
                  </p:stCondLst>
                  <p:endCondLst>
                    <p:cond evt="onStopAudio" delay="0">
                      <p:tgtEl>
                        <p:sldTgt/>
                      </p:tgtEl>
                    </p:cond>
                  </p:endCondLst>
                </p:cTn>
                <p:tgtEl>
                  <p:spTgt spid="5"/>
                </p:tgtEl>
              </p:cMediaNode>
            </p:audio>
            <p:audio>
              <p:cMediaNode vol="80000" showWhenStopped="0">
                <p:cTn id="35" fill="hold" display="0">
                  <p:stCondLst>
                    <p:cond delay="indefinite"/>
                  </p:stCondLst>
                  <p:endCondLst>
                    <p:cond evt="onStopAudio" delay="0">
                      <p:tgtEl>
                        <p:sldTgt/>
                      </p:tgtEl>
                    </p:cond>
                  </p:endCondLst>
                </p:cTn>
                <p:tgtEl>
                  <p:spTgt spid="6"/>
                </p:tgtEl>
              </p:cMediaNode>
            </p:audio>
          </p:childTnLst>
        </p:cTn>
      </p:par>
    </p:tnLst>
    <p:bldLst>
      <p:bldP spid="4099" grpId="0" animBg="1"/>
      <p:bldP spid="4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lstStyle/>
          <a:p>
            <a:pPr eaLnBrk="1" hangingPunct="1">
              <a:buFont typeface="Arial" panose="020B0604020202020204" pitchFamily="34" charset="0"/>
              <a:buNone/>
            </a:pPr>
            <a:endParaRPr lang="en-US" altLang="en-US" smtClean="0">
              <a:solidFill>
                <a:srgbClr val="FF0000"/>
              </a:solidFill>
            </a:endParaRPr>
          </a:p>
          <a:p>
            <a:pPr eaLnBrk="1" hangingPunct="1">
              <a:buFont typeface="Arial" panose="020B0604020202020204" pitchFamily="34" charset="0"/>
              <a:buNone/>
            </a:pPr>
            <a:endParaRPr lang="en-US" altLang="en-US" smtClean="0">
              <a:solidFill>
                <a:srgbClr val="FF0000"/>
              </a:solidFill>
            </a:endParaRPr>
          </a:p>
          <a:p>
            <a:pPr eaLnBrk="1" hangingPunct="1">
              <a:buFont typeface="Arial" panose="020B0604020202020204" pitchFamily="34" charset="0"/>
              <a:buNone/>
            </a:pPr>
            <a:endParaRPr lang="en-US" altLang="en-US" smtClean="0">
              <a:solidFill>
                <a:srgbClr val="FF0000"/>
              </a:solidFill>
            </a:endParaRPr>
          </a:p>
          <a:p>
            <a:pPr eaLnBrk="1" hangingPunct="1">
              <a:buFont typeface="Arial" panose="020B0604020202020204" pitchFamily="34" charset="0"/>
              <a:buNone/>
            </a:pPr>
            <a:endParaRPr lang="en-US" altLang="en-US" smtClean="0">
              <a:solidFill>
                <a:srgbClr val="FF0000"/>
              </a:solidFill>
            </a:endParaRPr>
          </a:p>
          <a:p>
            <a:pPr eaLnBrk="1" hangingPunct="1">
              <a:buFont typeface="Arial" panose="020B0604020202020204" pitchFamily="34" charset="0"/>
              <a:buNone/>
            </a:pPr>
            <a:endParaRPr lang="en-US" altLang="en-US" smtClean="0">
              <a:solidFill>
                <a:srgbClr val="FF0000"/>
              </a:solidFill>
            </a:endParaRPr>
          </a:p>
          <a:p>
            <a:pPr eaLnBrk="1" hangingPunct="1">
              <a:buFont typeface="Arial" panose="020B0604020202020204" pitchFamily="34" charset="0"/>
              <a:buNone/>
            </a:pPr>
            <a:endParaRPr lang="en-US" altLang="en-US" smtClean="0">
              <a:solidFill>
                <a:srgbClr val="FF0000"/>
              </a:solidFill>
            </a:endParaRPr>
          </a:p>
          <a:p>
            <a:pPr eaLnBrk="1" hangingPunct="1">
              <a:buFont typeface="Arial" panose="020B0604020202020204" pitchFamily="34" charset="0"/>
              <a:buNone/>
            </a:pPr>
            <a:r>
              <a:rPr lang="en-US" altLang="en-US" smtClean="0">
                <a:solidFill>
                  <a:srgbClr val="FF0000"/>
                </a:solidFill>
              </a:rPr>
              <a:t>Most kids in elementary school definitely DO NOT want to have a “boyfriend” or “girlfriend” or be in love! </a:t>
            </a:r>
            <a:r>
              <a:rPr lang="en-US" altLang="en-US" smtClean="0"/>
              <a:t>They just want friends and like to play.</a:t>
            </a:r>
          </a:p>
        </p:txBody>
      </p:sp>
      <p:pic>
        <p:nvPicPr>
          <p:cNvPr id="7171" name="Picture 3" descr="C:\Documents and Settings\bettyr\Local Settings\Temporary Internet Files\Content.IE5\SR975BT6\MC9000602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519113"/>
            <a:ext cx="3663950" cy="306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027" fill="hold"/>
                                        <p:tgtEl>
                                          <p:spTgt spid="2"/>
                                        </p:tgtEl>
                                      </p:cBhvr>
                                    </p:cmd>
                                  </p:childTnLst>
                                </p:cTn>
                              </p:par>
                              <p:par>
                                <p:cTn id="7" presetID="3" presetClass="entr" presetSubtype="1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animEffect transition="in" filter="blinds(horizontal)">
                                      <p:cBhvr>
                                        <p:cTn id="9" dur="1000"/>
                                        <p:tgtEl>
                                          <p:spTgt spid="3">
                                            <p:txEl>
                                              <p:pRg st="6" end="6"/>
                                            </p:txEl>
                                          </p:spTgt>
                                        </p:tgtEl>
                                      </p:cBhvr>
                                    </p:animEffect>
                                  </p:childTnLst>
                                </p:cTn>
                              </p:par>
                              <p:par>
                                <p:cTn id="10" presetID="12" presetClass="entr" presetSubtype="4" fill="hold" nodeType="with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slide(fromBottom)">
                                      <p:cBhvr>
                                        <p:cTn id="12"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229600" cy="5867400"/>
          </a:xfrm>
        </p:spPr>
        <p:txBody>
          <a:bodyPr/>
          <a:lstStyle/>
          <a:p>
            <a:pPr algn="ctr" eaLnBrk="1" hangingPunct="1">
              <a:buFont typeface="Arial" panose="020B0604020202020204" pitchFamily="34" charset="0"/>
              <a:buNone/>
            </a:pPr>
            <a:r>
              <a:rPr lang="en-US" altLang="en-US" smtClean="0"/>
              <a:t>Sometimes a girl may not want to be a friend either. That is O.K. When that happens a kid has to stop thinking about the person and continue to be friends with other kids.</a:t>
            </a:r>
          </a:p>
        </p:txBody>
      </p:sp>
      <p:pic>
        <p:nvPicPr>
          <p:cNvPr id="5122" name="Picture 2" descr="MCj014995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2971800"/>
            <a:ext cx="30654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4024" fill="hold"/>
                                        <p:tgtEl>
                                          <p:spTgt spid="2"/>
                                        </p:tgtEl>
                                      </p:cBhvr>
                                    </p:cmd>
                                  </p:childTnLst>
                                </p:cTn>
                              </p:par>
                              <p:par>
                                <p:cTn id="7" presetID="52"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Scale>
                                      <p:cBhvr>
                                        <p:cTn id="9"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1000" decel="50000" fill="hold">
                                          <p:stCondLst>
                                            <p:cond delay="0"/>
                                          </p:stCondLst>
                                        </p:cTn>
                                        <p:tgtEl>
                                          <p:spTgt spid="3">
                                            <p:txEl>
                                              <p:pRg st="0" end="0"/>
                                            </p:txEl>
                                          </p:spTgt>
                                        </p:tgtEl>
                                        <p:attrNameLst>
                                          <p:attrName>ppt_x</p:attrName>
                                          <p:attrName>ppt_y</p:attrName>
                                        </p:attrNameLst>
                                      </p:cBhvr>
                                    </p:animMotion>
                                    <p:animEffect transition="in" filter="fade">
                                      <p:cBhvr>
                                        <p:cTn id="11" dur="1000"/>
                                        <p:tgtEl>
                                          <p:spTgt spid="3">
                                            <p:txEl>
                                              <p:pRg st="0" end="0"/>
                                            </p:txEl>
                                          </p:spTgt>
                                        </p:tgtEl>
                                      </p:cBhvr>
                                    </p:animEffect>
                                  </p:childTnLst>
                                </p:cTn>
                              </p:par>
                              <p:par>
                                <p:cTn id="12" presetID="26" presetClass="entr" presetSubtype="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wipe(down)">
                                      <p:cBhvr>
                                        <p:cTn id="14" dur="580">
                                          <p:stCondLst>
                                            <p:cond delay="0"/>
                                          </p:stCondLst>
                                        </p:cTn>
                                        <p:tgtEl>
                                          <p:spTgt spid="5122"/>
                                        </p:tgtEl>
                                      </p:cBhvr>
                                    </p:animEffect>
                                    <p:anim calcmode="lin" valueType="num">
                                      <p:cBhvr>
                                        <p:cTn id="15"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20" dur="26">
                                          <p:stCondLst>
                                            <p:cond delay="650"/>
                                          </p:stCondLst>
                                        </p:cTn>
                                        <p:tgtEl>
                                          <p:spTgt spid="5122"/>
                                        </p:tgtEl>
                                      </p:cBhvr>
                                      <p:to x="100000" y="60000"/>
                                    </p:animScale>
                                    <p:animScale>
                                      <p:cBhvr>
                                        <p:cTn id="21" dur="166" decel="50000">
                                          <p:stCondLst>
                                            <p:cond delay="676"/>
                                          </p:stCondLst>
                                        </p:cTn>
                                        <p:tgtEl>
                                          <p:spTgt spid="5122"/>
                                        </p:tgtEl>
                                      </p:cBhvr>
                                      <p:to x="100000" y="100000"/>
                                    </p:animScale>
                                    <p:animScale>
                                      <p:cBhvr>
                                        <p:cTn id="22" dur="26">
                                          <p:stCondLst>
                                            <p:cond delay="1312"/>
                                          </p:stCondLst>
                                        </p:cTn>
                                        <p:tgtEl>
                                          <p:spTgt spid="5122"/>
                                        </p:tgtEl>
                                      </p:cBhvr>
                                      <p:to x="100000" y="80000"/>
                                    </p:animScale>
                                    <p:animScale>
                                      <p:cBhvr>
                                        <p:cTn id="23" dur="166" decel="50000">
                                          <p:stCondLst>
                                            <p:cond delay="1338"/>
                                          </p:stCondLst>
                                        </p:cTn>
                                        <p:tgtEl>
                                          <p:spTgt spid="5122"/>
                                        </p:tgtEl>
                                      </p:cBhvr>
                                      <p:to x="100000" y="100000"/>
                                    </p:animScale>
                                    <p:animScale>
                                      <p:cBhvr>
                                        <p:cTn id="24" dur="26">
                                          <p:stCondLst>
                                            <p:cond delay="1642"/>
                                          </p:stCondLst>
                                        </p:cTn>
                                        <p:tgtEl>
                                          <p:spTgt spid="5122"/>
                                        </p:tgtEl>
                                      </p:cBhvr>
                                      <p:to x="100000" y="90000"/>
                                    </p:animScale>
                                    <p:animScale>
                                      <p:cBhvr>
                                        <p:cTn id="25" dur="166" decel="50000">
                                          <p:stCondLst>
                                            <p:cond delay="1668"/>
                                          </p:stCondLst>
                                        </p:cTn>
                                        <p:tgtEl>
                                          <p:spTgt spid="5122"/>
                                        </p:tgtEl>
                                      </p:cBhvr>
                                      <p:to x="100000" y="100000"/>
                                    </p:animScale>
                                    <p:animScale>
                                      <p:cBhvr>
                                        <p:cTn id="26" dur="26">
                                          <p:stCondLst>
                                            <p:cond delay="1808"/>
                                          </p:stCondLst>
                                        </p:cTn>
                                        <p:tgtEl>
                                          <p:spTgt spid="5122"/>
                                        </p:tgtEl>
                                      </p:cBhvr>
                                      <p:to x="100000" y="95000"/>
                                    </p:animScale>
                                    <p:animScale>
                                      <p:cBhvr>
                                        <p:cTn id="27"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8"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96000"/>
          </a:xfrm>
        </p:spPr>
        <p:txBody>
          <a:bodyPr/>
          <a:lstStyle/>
          <a:p>
            <a:pPr algn="ctr" eaLnBrk="1" hangingPunct="1">
              <a:buFont typeface="Arial" panose="020B0604020202020204" pitchFamily="34" charset="0"/>
              <a:buNone/>
            </a:pPr>
            <a:r>
              <a:rPr lang="en-US" altLang="en-US" smtClean="0"/>
              <a:t>It is not appropriate to continue to talk to a person, or go after a person who does not want to be a friend. This can cause a dangerous situation for everyone and kids can get into trouble for this.</a:t>
            </a:r>
          </a:p>
        </p:txBody>
      </p:sp>
      <p:pic>
        <p:nvPicPr>
          <p:cNvPr id="1026" name="Picture 2" descr="MCBD10647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3505200"/>
            <a:ext cx="26939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2000" fill="hold"/>
                                        <p:tgtEl>
                                          <p:spTgt spid="1026"/>
                                        </p:tgtEl>
                                        <p:attrNameLst>
                                          <p:attrName>ppt_x</p:attrName>
                                        </p:attrNameLst>
                                      </p:cBhvr>
                                      <p:tavLst>
                                        <p:tav tm="0">
                                          <p:val>
                                            <p:strVal val="#ppt_x-.2"/>
                                          </p:val>
                                        </p:tav>
                                        <p:tav tm="100000">
                                          <p:val>
                                            <p:strVal val="#ppt_x"/>
                                          </p:val>
                                        </p:tav>
                                      </p:tavLst>
                                    </p:anim>
                                    <p:anim calcmode="lin" valueType="num">
                                      <p:cBhvr>
                                        <p:cTn id="13" dur="2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14" dur="2000"/>
                                        <p:tgtEl>
                                          <p:spTgt spid="1026"/>
                                        </p:tgtEl>
                                      </p:cBhvr>
                                    </p:animEffect>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210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8"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6019800"/>
          </a:xfrm>
        </p:spPr>
        <p:txBody>
          <a:bodyPr/>
          <a:lstStyle/>
          <a:p>
            <a:pPr algn="ctr" eaLnBrk="1" hangingPunct="1">
              <a:buFont typeface="Arial" panose="020B0604020202020204" pitchFamily="34" charset="0"/>
              <a:buNone/>
            </a:pPr>
            <a:r>
              <a:rPr lang="en-US" altLang="en-US" smtClean="0"/>
              <a:t>If you need to talk to someone about your thoughts on friends, it is best to talk to an adult. You can talk to your teacher or your parents, or to your counselor. If you need to talk to someone at school about this, you can say, “Can I talk to you privately?”</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114800"/>
            <a:ext cx="2971800"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036" fill="hold"/>
                                        <p:tgtEl>
                                          <p:spTgt spid="2"/>
                                        </p:tgtEl>
                                      </p:cBhvr>
                                    </p:cmd>
                                  </p:childTnLst>
                                </p:cTn>
                              </p:par>
                              <p:par>
                                <p:cTn id="7" presetID="2" presetClass="entr" presetSubtype="1"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additive="base">
                                        <p:cTn id="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0" dur="1000" fill="hold"/>
                                        <p:tgtEl>
                                          <p:spTgt spid="3">
                                            <p:txEl>
                                              <p:pRg st="0" end="0"/>
                                            </p:txEl>
                                          </p:spTgt>
                                        </p:tgtEl>
                                        <p:attrNameLst>
                                          <p:attrName>ppt_y</p:attrName>
                                        </p:attrNameLst>
                                      </p:cBhvr>
                                      <p:tavLst>
                                        <p:tav tm="0">
                                          <p:val>
                                            <p:strVal val="0-#ppt_h/2"/>
                                          </p:val>
                                        </p:tav>
                                        <p:tav tm="100000">
                                          <p:val>
                                            <p:strVal val="#ppt_y"/>
                                          </p:val>
                                        </p:tav>
                                      </p:tavLst>
                                    </p:anim>
                                  </p:childTnLst>
                                </p:cTn>
                              </p:par>
                              <p:par>
                                <p:cTn id="11" presetID="4" presetClass="entr" presetSubtype="16"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box(in)">
                                      <p:cBhvr>
                                        <p:cTn id="13"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33400" y="533400"/>
            <a:ext cx="8229600" cy="6019800"/>
          </a:xfrm>
        </p:spPr>
        <p:txBody>
          <a:bodyPr/>
          <a:lstStyle/>
          <a:p>
            <a:pPr algn="ctr" eaLnBrk="1" hangingPunct="1">
              <a:buFont typeface="Arial" panose="020B0604020202020204" pitchFamily="34" charset="0"/>
              <a:buNone/>
            </a:pPr>
            <a:r>
              <a:rPr lang="en-US" altLang="en-US" smtClean="0"/>
              <a:t>Kids in elementary school need to remember something else. They are young. They have many years to meet many different friends. They should not always think about just one person. That is not a healthy thing to do.</a:t>
            </a:r>
          </a:p>
          <a:p>
            <a:pPr algn="ctr" eaLnBrk="1" hangingPunct="1">
              <a:buFont typeface="Arial" panose="020B0604020202020204" pitchFamily="34" charset="0"/>
              <a:buNone/>
            </a:pPr>
            <a:endParaRPr lang="en-US" altLang="en-US" smtClean="0"/>
          </a:p>
        </p:txBody>
      </p:sp>
      <p:pic>
        <p:nvPicPr>
          <p:cNvPr id="2050" name="Picture 2" descr="MCj0424442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3886200"/>
            <a:ext cx="16764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AutoShape 5"/>
          <p:cNvSpPr>
            <a:spLocks noChangeArrowheads="1"/>
          </p:cNvSpPr>
          <p:nvPr/>
        </p:nvSpPr>
        <p:spPr bwMode="auto">
          <a:xfrm>
            <a:off x="6019800" y="3962400"/>
            <a:ext cx="2057400" cy="2054225"/>
          </a:xfrm>
          <a:prstGeom prst="wedgeRoundRectCallout">
            <a:avLst>
              <a:gd name="adj1" fmla="val -122569"/>
              <a:gd name="adj2" fmla="val -26111"/>
              <a:gd name="adj3" fmla="val 16667"/>
            </a:avLst>
          </a:prstGeom>
          <a:solidFill>
            <a:srgbClr val="FFC000"/>
          </a:solidFill>
          <a:ln w="3810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n-US" b="1">
                <a:latin typeface="Century Gothic" panose="020B0502020202020204" pitchFamily="34" charset="0"/>
              </a:rPr>
              <a:t>I have to stop thinking of this one person.  It is definitely NOT HEALTHY for ME!</a:t>
            </a:r>
            <a:endParaRPr lang="en-US" altLang="en-US"/>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267200" y="3124200"/>
            <a:ext cx="609600" cy="609600"/>
          </a:xfrm>
          <a:prstGeom prst="rect">
            <a:avLst/>
          </a:prstGeom>
        </p:spPr>
      </p:pic>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267200" y="3124200"/>
            <a:ext cx="609600" cy="609600"/>
          </a:xfrm>
          <a:prstGeom prst="rect">
            <a:avLst/>
          </a:prstGeom>
        </p:spPr>
      </p:pic>
    </p:spTree>
  </p:cSld>
  <p:clrMapOvr>
    <a:masterClrMapping/>
  </p:clrMapOvr>
  <p:transition spd="slow" advTm="3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15" fill="hold"/>
                                        <p:tgtEl>
                                          <p:spTgt spid="3"/>
                                        </p:tgtEl>
                                      </p:cBhvr>
                                    </p:cmd>
                                  </p:childTnLst>
                                </p:cTn>
                              </p:par>
                              <p:par>
                                <p:cTn id="7" presetID="26"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wipe(down)">
                                      <p:cBhvr>
                                        <p:cTn id="9" dur="580">
                                          <p:stCondLst>
                                            <p:cond delay="0"/>
                                          </p:stCondLst>
                                        </p:cTn>
                                        <p:tgtEl>
                                          <p:spTgt spid="2050"/>
                                        </p:tgtEl>
                                      </p:cBhvr>
                                    </p:animEffect>
                                    <p:anim calcmode="lin" valueType="num">
                                      <p:cBhvr>
                                        <p:cTn id="10"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5" dur="26">
                                          <p:stCondLst>
                                            <p:cond delay="650"/>
                                          </p:stCondLst>
                                        </p:cTn>
                                        <p:tgtEl>
                                          <p:spTgt spid="2050"/>
                                        </p:tgtEl>
                                      </p:cBhvr>
                                      <p:to x="100000" y="60000"/>
                                    </p:animScale>
                                    <p:animScale>
                                      <p:cBhvr>
                                        <p:cTn id="16" dur="166" decel="50000">
                                          <p:stCondLst>
                                            <p:cond delay="676"/>
                                          </p:stCondLst>
                                        </p:cTn>
                                        <p:tgtEl>
                                          <p:spTgt spid="2050"/>
                                        </p:tgtEl>
                                      </p:cBhvr>
                                      <p:to x="100000" y="100000"/>
                                    </p:animScale>
                                    <p:animScale>
                                      <p:cBhvr>
                                        <p:cTn id="17" dur="26">
                                          <p:stCondLst>
                                            <p:cond delay="1312"/>
                                          </p:stCondLst>
                                        </p:cTn>
                                        <p:tgtEl>
                                          <p:spTgt spid="2050"/>
                                        </p:tgtEl>
                                      </p:cBhvr>
                                      <p:to x="100000" y="80000"/>
                                    </p:animScale>
                                    <p:animScale>
                                      <p:cBhvr>
                                        <p:cTn id="18" dur="166" decel="50000">
                                          <p:stCondLst>
                                            <p:cond delay="1338"/>
                                          </p:stCondLst>
                                        </p:cTn>
                                        <p:tgtEl>
                                          <p:spTgt spid="2050"/>
                                        </p:tgtEl>
                                      </p:cBhvr>
                                      <p:to x="100000" y="100000"/>
                                    </p:animScale>
                                    <p:animScale>
                                      <p:cBhvr>
                                        <p:cTn id="19" dur="26">
                                          <p:stCondLst>
                                            <p:cond delay="1642"/>
                                          </p:stCondLst>
                                        </p:cTn>
                                        <p:tgtEl>
                                          <p:spTgt spid="2050"/>
                                        </p:tgtEl>
                                      </p:cBhvr>
                                      <p:to x="100000" y="90000"/>
                                    </p:animScale>
                                    <p:animScale>
                                      <p:cBhvr>
                                        <p:cTn id="20" dur="166" decel="50000">
                                          <p:stCondLst>
                                            <p:cond delay="1668"/>
                                          </p:stCondLst>
                                        </p:cTn>
                                        <p:tgtEl>
                                          <p:spTgt spid="2050"/>
                                        </p:tgtEl>
                                      </p:cBhvr>
                                      <p:to x="100000" y="100000"/>
                                    </p:animScale>
                                    <p:animScale>
                                      <p:cBhvr>
                                        <p:cTn id="21" dur="26">
                                          <p:stCondLst>
                                            <p:cond delay="1808"/>
                                          </p:stCondLst>
                                        </p:cTn>
                                        <p:tgtEl>
                                          <p:spTgt spid="2050"/>
                                        </p:tgtEl>
                                      </p:cBhvr>
                                      <p:to x="100000" y="95000"/>
                                    </p:animScale>
                                    <p:animScale>
                                      <p:cBhvr>
                                        <p:cTn id="22" dur="166" decel="50000">
                                          <p:stCondLst>
                                            <p:cond delay="1834"/>
                                          </p:stCondLst>
                                        </p:cTn>
                                        <p:tgtEl>
                                          <p:spTgt spid="2050"/>
                                        </p:tgtEl>
                                      </p:cBhvr>
                                      <p:to x="100000" y="100000"/>
                                    </p:animScale>
                                  </p:childTnLst>
                                </p:cTn>
                              </p:par>
                            </p:childTnLst>
                          </p:cTn>
                        </p:par>
                        <p:par>
                          <p:cTn id="23" fill="hold">
                            <p:stCondLst>
                              <p:cond delay="20015"/>
                            </p:stCondLst>
                            <p:childTnLst>
                              <p:par>
                                <p:cTn id="24" presetID="1" presetClass="mediacall" presetSubtype="0" fill="hold" nodeType="afterEffect">
                                  <p:stCondLst>
                                    <p:cond delay="0"/>
                                  </p:stCondLst>
                                  <p:childTnLst>
                                    <p:cmd type="call" cmd="playFrom(0.0)">
                                      <p:cBhvr>
                                        <p:cTn id="25" dur="11005" fill="hold"/>
                                        <p:tgtEl>
                                          <p:spTgt spid="4"/>
                                        </p:tgtEl>
                                      </p:cBhvr>
                                    </p:cmd>
                                  </p:childTnLst>
                                </p:cTn>
                              </p:par>
                              <p:par>
                                <p:cTn id="26" presetID="2" presetClass="entr" presetSubtype="2" fill="hold" grpId="0" nodeType="withEffect">
                                  <p:stCondLst>
                                    <p:cond delay="0"/>
                                  </p:stCondLst>
                                  <p:childTnLst>
                                    <p:set>
                                      <p:cBhvr>
                                        <p:cTn id="27" dur="1" fill="hold">
                                          <p:stCondLst>
                                            <p:cond delay="0"/>
                                          </p:stCondLst>
                                        </p:cTn>
                                        <p:tgtEl>
                                          <p:spTgt spid="2053"/>
                                        </p:tgtEl>
                                        <p:attrNameLst>
                                          <p:attrName>style.visibility</p:attrName>
                                        </p:attrNameLst>
                                      </p:cBhvr>
                                      <p:to>
                                        <p:strVal val="visible"/>
                                      </p:to>
                                    </p:set>
                                    <p:anim calcmode="lin" valueType="num">
                                      <p:cBhvr additive="base">
                                        <p:cTn id="28" dur="2000" fill="hold"/>
                                        <p:tgtEl>
                                          <p:spTgt spid="2053"/>
                                        </p:tgtEl>
                                        <p:attrNameLst>
                                          <p:attrName>ppt_x</p:attrName>
                                        </p:attrNameLst>
                                      </p:cBhvr>
                                      <p:tavLst>
                                        <p:tav tm="0">
                                          <p:val>
                                            <p:strVal val="1+#ppt_w/2"/>
                                          </p:val>
                                        </p:tav>
                                        <p:tav tm="100000">
                                          <p:val>
                                            <p:strVal val="#ppt_x"/>
                                          </p:val>
                                        </p:tav>
                                      </p:tavLst>
                                    </p:anim>
                                    <p:anim calcmode="lin" valueType="num">
                                      <p:cBhvr additive="base">
                                        <p:cTn id="29" dur="2000" fill="hold"/>
                                        <p:tgtEl>
                                          <p:spTgt spid="2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0" fill="hold" display="0">
                  <p:stCondLst>
                    <p:cond delay="indefinite"/>
                  </p:stCondLst>
                  <p:endCondLst>
                    <p:cond evt="onStopAudio" delay="0">
                      <p:tgtEl>
                        <p:sldTgt/>
                      </p:tgtEl>
                    </p:cond>
                  </p:endCondLst>
                </p:cTn>
                <p:tgtEl>
                  <p:spTgt spid="3"/>
                </p:tgtEl>
              </p:cMediaNode>
            </p:audio>
            <p:audio>
              <p:cMediaNode vol="80000" showWhenStopped="0">
                <p:cTn id="31" fill="hold" display="0">
                  <p:stCondLst>
                    <p:cond delay="indefinite"/>
                  </p:stCondLst>
                  <p:endCondLst>
                    <p:cond evt="onStopAudio" delay="0">
                      <p:tgtEl>
                        <p:sldTgt/>
                      </p:tgtEl>
                    </p:cond>
                  </p:endCondLst>
                </p:cTn>
                <p:tgtEl>
                  <p:spTgt spid="4"/>
                </p:tgtEl>
              </p:cMediaNode>
            </p:audio>
          </p:childTnLst>
        </p:cTn>
      </p:par>
    </p:tnLst>
    <p:bldLst>
      <p:bldP spid="20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575</Words>
  <Application>Microsoft Office PowerPoint</Application>
  <PresentationFormat>On-screen Show (4:3)</PresentationFormat>
  <Paragraphs>63</Paragraphs>
  <Slides>11</Slides>
  <Notes>11</Notes>
  <HiddenSlides>0</HiddenSlides>
  <MMClips>15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bettyr</dc:creator>
  <cp:lastModifiedBy>Lisa Falk</cp:lastModifiedBy>
  <cp:revision>47</cp:revision>
  <dcterms:created xsi:type="dcterms:W3CDTF">2010-07-22T18:26:13Z</dcterms:created>
  <dcterms:modified xsi:type="dcterms:W3CDTF">2016-07-28T17:47:15Z</dcterms:modified>
</cp:coreProperties>
</file>