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719D-5671-4564-95EE-F157CF28EA54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B833-13E6-479A-A859-13756A3B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FF9E5-71A6-4568-8E61-894DA51365F8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2A4805-3B85-4A7C-8265-C29FBF6D9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6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A4805-3B85-4A7C-8265-C29FBF6D98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F8D7-AC43-4C60-901A-A571EB70A27F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F48D-EE85-4A58-BDFD-9B712717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8689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en-US" dirty="0" smtClean="0"/>
              <a:t>Are You Really My Friend?</a:t>
            </a:r>
            <a:endParaRPr lang="en-US" dirty="0"/>
          </a:p>
        </p:txBody>
      </p:sp>
      <p:pic>
        <p:nvPicPr>
          <p:cNvPr id="1026" name="Picture 2" descr="F:\USERS\PROFESSIONAL DEVELOPMENT\Presentations &amp; Handouts\Social\teen soc grp\photos.com pictures\friendship school bus elemen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456629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57800"/>
            <a:ext cx="1068554" cy="1231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When someone is teasing, </a:t>
            </a:r>
          </a:p>
          <a:p>
            <a:pPr algn="ctr">
              <a:buNone/>
            </a:pPr>
            <a:r>
              <a:rPr lang="en-US" dirty="0" smtClean="0"/>
              <a:t>they try to get you to say or do something that you  don’t want to do.</a:t>
            </a:r>
          </a:p>
          <a:p>
            <a:pPr>
              <a:buNone/>
            </a:pPr>
            <a:r>
              <a:rPr lang="en-US" dirty="0" smtClean="0"/>
              <a:t>If you do it, they might laugh at you.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They are NOT being friends!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boys pointing tea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14600"/>
            <a:ext cx="39751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you do if a kid…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t</a:t>
            </a:r>
            <a:r>
              <a:rPr lang="en-US" dirty="0" smtClean="0"/>
              <a:t>ries to get you to say or do something that you DON’T want to do?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You can tell them…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34818" name="Picture 2" descr="http://2.bp.blogspot.com/_LQAibAQtodU/SSNLN1_B1JI/AAAAAAAAA7w/ZlIgYyAWFOY/s200/Smiley+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16287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6248400" y="53340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324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6866" name="Picture 2" descr="laughing at someone te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96948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 descr="argument children"/>
          <p:cNvPicPr>
            <a:picLocks noChangeAspect="1" noChangeArrowheads="1"/>
          </p:cNvPicPr>
          <p:nvPr/>
        </p:nvPicPr>
        <p:blipFill>
          <a:blip r:embed="rId4" cstate="print"/>
          <a:srcRect l="26999" r="50093" b="57143"/>
          <a:stretch>
            <a:fillRect/>
          </a:stretch>
        </p:blipFill>
        <p:spPr bwMode="auto">
          <a:xfrm>
            <a:off x="5181600" y="2438400"/>
            <a:ext cx="1371600" cy="26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781800" y="1066800"/>
            <a:ext cx="1714500" cy="1255712"/>
          </a:xfrm>
          <a:prstGeom prst="wedgeEllipseCallout">
            <a:avLst>
              <a:gd name="adj1" fmla="val -80102"/>
              <a:gd name="adj2" fmla="val 79667"/>
            </a:avLst>
          </a:prstGeom>
          <a:solidFill>
            <a:srgbClr val="92D05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Cut it out!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781800" y="3886200"/>
            <a:ext cx="1676400" cy="1219200"/>
          </a:xfrm>
          <a:prstGeom prst="wedgeEllipseCallout">
            <a:avLst>
              <a:gd name="adj1" fmla="val -55792"/>
              <a:gd name="adj2" fmla="val -81944"/>
            </a:avLst>
          </a:prstGeom>
          <a:solidFill>
            <a:srgbClr val="92D05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Stop bothering me!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0" y="5257800"/>
            <a:ext cx="3200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THEN………….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SERS\PROFESSIONAL DEVELOPMENT\Presentations &amp; Handouts\Social\teen soc grp\photos.com pictures\waving elemen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1905000" cy="4329545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172200" y="381000"/>
            <a:ext cx="2743200" cy="3733800"/>
          </a:xfrm>
          <a:prstGeom prst="cloudCallout">
            <a:avLst>
              <a:gd name="adj1" fmla="val -85278"/>
              <a:gd name="adj2" fmla="val -242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I’m walking away from them</a:t>
            </a:r>
            <a:r>
              <a:rPr lang="en-US" sz="2000" dirty="0" smtClean="0">
                <a:solidFill>
                  <a:schemeClr val="tx1"/>
                </a:solidFill>
              </a:rPr>
              <a:t>– I think they are trying to make me  do something I don’t want to do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5800" y="990600"/>
            <a:ext cx="2362200" cy="1752600"/>
          </a:xfrm>
          <a:prstGeom prst="cloudCallout">
            <a:avLst>
              <a:gd name="adj1" fmla="val 126786"/>
              <a:gd name="adj2" fmla="val -262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don’t think these guys are my friends!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smtClean="0"/>
              <a:t>WALK AWAY</a:t>
            </a:r>
            <a:r>
              <a:rPr lang="en-US" b="1" dirty="0" smtClean="0"/>
              <a:t>….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It is best to talk to people who are being friendly!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2050" name="Picture 2" descr="kids talk on steps"/>
          <p:cNvPicPr>
            <a:picLocks noChangeAspect="1" noChangeArrowheads="1"/>
          </p:cNvPicPr>
          <p:nvPr/>
        </p:nvPicPr>
        <p:blipFill>
          <a:blip r:embed="rId3" cstate="print"/>
          <a:srcRect l="20596" r="8111"/>
          <a:stretch>
            <a:fillRect/>
          </a:stretch>
        </p:blipFill>
        <p:spPr bwMode="auto">
          <a:xfrm>
            <a:off x="3810000" y="1905000"/>
            <a:ext cx="4343400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Callout 4"/>
          <p:cNvSpPr/>
          <p:nvPr/>
        </p:nvSpPr>
        <p:spPr>
          <a:xfrm>
            <a:off x="381000" y="1447800"/>
            <a:ext cx="2971800" cy="4114800"/>
          </a:xfrm>
          <a:prstGeom prst="cloudCallout">
            <a:avLst>
              <a:gd name="adj1" fmla="val 94222"/>
              <a:gd name="adj2" fmla="val -3489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guy is definitely my friend!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 laughs </a:t>
            </a:r>
            <a:r>
              <a:rPr lang="en-US" sz="2800" b="1" u="sng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</a:rPr>
              <a:t> me, he talks </a:t>
            </a:r>
            <a:r>
              <a:rPr lang="en-US" sz="2800" b="1" u="sng" dirty="0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</a:rPr>
              <a:t> me.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 friend is someone who you like to be with.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2050" name="Picture 2" descr="MPj04225350000[1]"/>
          <p:cNvPicPr>
            <a:picLocks noChangeAspect="1" noChangeArrowheads="1"/>
          </p:cNvPicPr>
          <p:nvPr/>
        </p:nvPicPr>
        <p:blipFill>
          <a:blip r:embed="rId3" cstate="print"/>
          <a:srcRect r="33531"/>
          <a:stretch>
            <a:fillRect/>
          </a:stretch>
        </p:blipFill>
        <p:spPr bwMode="auto">
          <a:xfrm>
            <a:off x="3200400" y="28194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A friend plays with you and laughs with you.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3074" name="Picture 2" descr="MPj02629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124200"/>
            <a:ext cx="401023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A friend is someone who will talk with you and share with you.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098" name="Picture 2" descr="MPj02622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95956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think these kids are friends?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They are talking on the 				school bus.  They are 					being friendly.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YES!  These kids ARE friends!</a:t>
            </a:r>
            <a:endParaRPr lang="en-US" dirty="0"/>
          </a:p>
        </p:txBody>
      </p:sp>
      <p:pic>
        <p:nvPicPr>
          <p:cNvPr id="5123" name="Picture 3" descr="boy talks on bus interested"/>
          <p:cNvPicPr>
            <a:picLocks noChangeAspect="1" noChangeArrowheads="1"/>
          </p:cNvPicPr>
          <p:nvPr/>
        </p:nvPicPr>
        <p:blipFill>
          <a:blip r:embed="rId3" cstate="print"/>
          <a:srcRect l="24840" r="15991"/>
          <a:stretch>
            <a:fillRect/>
          </a:stretch>
        </p:blipFill>
        <p:spPr bwMode="auto">
          <a:xfrm>
            <a:off x="762000" y="1371600"/>
            <a:ext cx="2743200" cy="310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these kids are friends?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They are having a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snack</a:t>
            </a:r>
            <a:r>
              <a:rPr lang="en-US" dirty="0"/>
              <a:t> </a:t>
            </a:r>
            <a:r>
              <a:rPr lang="en-US" dirty="0" smtClean="0"/>
              <a:t>together.  They are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looking at each other and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laughing.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YES!  These two boys ARE friends!</a:t>
            </a:r>
            <a:endParaRPr lang="en-US" dirty="0"/>
          </a:p>
        </p:txBody>
      </p:sp>
      <p:pic>
        <p:nvPicPr>
          <p:cNvPr id="6146" name="Picture 2" descr="friendship elementary snack 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53467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Now..look at this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Are the girls being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friendly to the boy?</a:t>
            </a:r>
            <a:endParaRPr lang="en-US" dirty="0"/>
          </a:p>
        </p:txBody>
      </p:sp>
      <p:pic>
        <p:nvPicPr>
          <p:cNvPr id="8194" name="Picture 2" descr="Smiley Eyes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8638" y="-26047700"/>
            <a:ext cx="2657475" cy="2828925"/>
          </a:xfrm>
          <a:prstGeom prst="rect">
            <a:avLst/>
          </a:prstGeom>
          <a:noFill/>
        </p:spPr>
      </p:pic>
      <p:pic>
        <p:nvPicPr>
          <p:cNvPr id="8196" name="Picture 4" descr="Smiley Eyes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8638" y="-26047700"/>
            <a:ext cx="2657475" cy="2828925"/>
          </a:xfrm>
          <a:prstGeom prst="rect">
            <a:avLst/>
          </a:prstGeom>
          <a:noFill/>
        </p:spPr>
      </p:pic>
      <p:pic>
        <p:nvPicPr>
          <p:cNvPr id="8197" name="Picture 5" descr="friendship telling secrets-upper 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971800"/>
            <a:ext cx="4191000" cy="271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girls are laughing, but they are not including the boy.  They are telling secrets and laughing AT the boy.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They are NOT being friendly to the boy.  They are teasing him.</a:t>
            </a:r>
            <a:endParaRPr lang="en-US" dirty="0"/>
          </a:p>
        </p:txBody>
      </p:sp>
      <p:pic>
        <p:nvPicPr>
          <p:cNvPr id="28674" name="Picture 2" descr="friendship telling secrets-upper 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353135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 you know when someone is teasing?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When someone is teasing, they tell secrets about you and laugh with their friends.</a:t>
            </a:r>
            <a:endParaRPr lang="en-US" dirty="0"/>
          </a:p>
        </p:txBody>
      </p:sp>
      <p:pic>
        <p:nvPicPr>
          <p:cNvPr id="30722" name="Picture 2" descr="http://quityourjobearly.com/wp-content/uploads/2009/08/Confused-Smiley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1219200" cy="17242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296</Words>
  <Application>Microsoft Office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Are You Really My Friend?</vt:lpstr>
      <vt:lpstr>What is a friend?</vt:lpstr>
      <vt:lpstr>What is a friend?</vt:lpstr>
      <vt:lpstr>What is a friend?</vt:lpstr>
      <vt:lpstr>Do you think these kids are friends?</vt:lpstr>
      <vt:lpstr>Do you think these kids are friends?</vt:lpstr>
      <vt:lpstr> Now..look at this picture </vt:lpstr>
      <vt:lpstr>PowerPoint Presentation</vt:lpstr>
      <vt:lpstr>PowerPoint Presentation</vt:lpstr>
      <vt:lpstr>PowerPoint Presentation</vt:lpstr>
      <vt:lpstr>What should you do if a kid…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Really My Friend?</dc:title>
  <dc:creator>bonniej</dc:creator>
  <cp:lastModifiedBy>Lisa Falk</cp:lastModifiedBy>
  <cp:revision>23</cp:revision>
  <dcterms:created xsi:type="dcterms:W3CDTF">2010-07-22T17:30:52Z</dcterms:created>
  <dcterms:modified xsi:type="dcterms:W3CDTF">2016-07-28T17:45:54Z</dcterms:modified>
</cp:coreProperties>
</file>